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36" r:id="rId5"/>
    <p:sldId id="321" r:id="rId6"/>
    <p:sldId id="324" r:id="rId7"/>
    <p:sldId id="333" r:id="rId8"/>
    <p:sldId id="325" r:id="rId9"/>
    <p:sldId id="326" r:id="rId10"/>
    <p:sldId id="327" r:id="rId11"/>
    <p:sldId id="328" r:id="rId12"/>
    <p:sldId id="331" r:id="rId13"/>
    <p:sldId id="330" r:id="rId14"/>
    <p:sldId id="334" r:id="rId15"/>
    <p:sldId id="335" r:id="rId16"/>
    <p:sldId id="323" r:id="rId17"/>
  </p:sldIdLst>
  <p:sldSz cx="10160000" cy="5715000"/>
  <p:notesSz cx="6797675" cy="9928225"/>
  <p:defaultTextStyle>
    <a:defPPr>
      <a:defRPr lang="nl-BE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6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C2DE"/>
    <a:srgbClr val="641B52"/>
    <a:srgbClr val="E9F0E8"/>
    <a:srgbClr val="84BF41"/>
    <a:srgbClr val="E8E7E7"/>
    <a:srgbClr val="005A84"/>
    <a:srgbClr val="34848F"/>
    <a:srgbClr val="D1DFCE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26251-16AA-47E0-AA42-2D8D5C468EF7}" v="131" dt="2023-06-08T12:51:48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298" autoAdjust="0"/>
  </p:normalViewPr>
  <p:slideViewPr>
    <p:cSldViewPr snapToGrid="0">
      <p:cViewPr varScale="1">
        <p:scale>
          <a:sx n="147" d="100"/>
          <a:sy n="147" d="100"/>
        </p:scale>
        <p:origin x="132" y="222"/>
      </p:cViewPr>
      <p:guideLst>
        <p:guide orient="horz" pos="826"/>
        <p:guide pos="320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9C6B1-8480-426F-B006-0CA7283EC04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DDB27317-4813-4DC2-9903-DD2689CFF099}">
      <dgm:prSet/>
      <dgm:spPr/>
      <dgm:t>
        <a:bodyPr/>
        <a:lstStyle/>
        <a:p>
          <a:r>
            <a:rPr lang="nl-BE"/>
            <a:t>Circulatiewijzigingen </a:t>
          </a:r>
        </a:p>
      </dgm:t>
    </dgm:pt>
    <dgm:pt modelId="{798CD57B-A694-4D34-994A-86F8E0C61AD8}" type="parTrans" cxnId="{A6A57626-8969-49A6-B460-8A90623515DF}">
      <dgm:prSet/>
      <dgm:spPr/>
      <dgm:t>
        <a:bodyPr/>
        <a:lstStyle/>
        <a:p>
          <a:endParaRPr lang="nl-BE"/>
        </a:p>
      </dgm:t>
    </dgm:pt>
    <dgm:pt modelId="{CD96B93C-67CE-4182-8B67-BE22B88E455F}" type="sibTrans" cxnId="{A6A57626-8969-49A6-B460-8A90623515DF}">
      <dgm:prSet/>
      <dgm:spPr/>
      <dgm:t>
        <a:bodyPr/>
        <a:lstStyle/>
        <a:p>
          <a:endParaRPr lang="nl-BE"/>
        </a:p>
      </dgm:t>
    </dgm:pt>
    <dgm:pt modelId="{69736E76-2C29-4C8C-9DA5-BCE82A58E382}">
      <dgm:prSet/>
      <dgm:spPr/>
      <dgm:t>
        <a:bodyPr/>
        <a:lstStyle/>
        <a:p>
          <a:r>
            <a:rPr lang="nl-BE"/>
            <a:t>Enkel lokaal verkeer</a:t>
          </a:r>
        </a:p>
      </dgm:t>
    </dgm:pt>
    <dgm:pt modelId="{A2F2C03A-A0DF-4690-ACE6-B7E3274ADFF7}" type="parTrans" cxnId="{BFD6BE24-E32D-4A10-9F1B-F65D4C50833C}">
      <dgm:prSet/>
      <dgm:spPr/>
      <dgm:t>
        <a:bodyPr/>
        <a:lstStyle/>
        <a:p>
          <a:endParaRPr lang="nl-BE"/>
        </a:p>
      </dgm:t>
    </dgm:pt>
    <dgm:pt modelId="{EE59B8FB-6229-4719-96F7-CADD13731032}" type="sibTrans" cxnId="{BFD6BE24-E32D-4A10-9F1B-F65D4C50833C}">
      <dgm:prSet/>
      <dgm:spPr/>
      <dgm:t>
        <a:bodyPr/>
        <a:lstStyle/>
        <a:p>
          <a:endParaRPr lang="nl-BE"/>
        </a:p>
      </dgm:t>
    </dgm:pt>
    <dgm:pt modelId="{28C5E351-FB98-411E-919B-D0098A268ABB}">
      <dgm:prSet/>
      <dgm:spPr/>
      <dgm:t>
        <a:bodyPr/>
        <a:lstStyle/>
        <a:p>
          <a:r>
            <a:rPr lang="nl-BE"/>
            <a:t>Begijnhof wordt parkeervrij</a:t>
          </a:r>
        </a:p>
      </dgm:t>
    </dgm:pt>
    <dgm:pt modelId="{E842DBCC-6E65-48F3-8AB8-1290CB76CD62}" type="parTrans" cxnId="{0B2743A2-9C8E-43ED-94D8-2BCCEFD4DA3F}">
      <dgm:prSet/>
      <dgm:spPr/>
      <dgm:t>
        <a:bodyPr/>
        <a:lstStyle/>
        <a:p>
          <a:endParaRPr lang="nl-BE"/>
        </a:p>
      </dgm:t>
    </dgm:pt>
    <dgm:pt modelId="{3B59D11A-D423-4CC1-996D-FC6D5C102189}" type="sibTrans" cxnId="{0B2743A2-9C8E-43ED-94D8-2BCCEFD4DA3F}">
      <dgm:prSet/>
      <dgm:spPr/>
      <dgm:t>
        <a:bodyPr/>
        <a:lstStyle/>
        <a:p>
          <a:endParaRPr lang="nl-BE"/>
        </a:p>
      </dgm:t>
    </dgm:pt>
    <dgm:pt modelId="{DEFCD1B7-136D-4CA6-A859-FA9A9D391CA3}">
      <dgm:prSet/>
      <dgm:spPr/>
      <dgm:t>
        <a:bodyPr/>
        <a:lstStyle/>
        <a:p>
          <a:r>
            <a:rPr lang="nl-BE" dirty="0"/>
            <a:t>Centjesmuur &amp;</a:t>
          </a:r>
          <a:br>
            <a:rPr lang="nl-BE" dirty="0"/>
          </a:br>
          <a:r>
            <a:rPr lang="nl-BE" dirty="0"/>
            <a:t> ‘t Veer: exclusief </a:t>
          </a:r>
          <a:r>
            <a:rPr lang="nl-BE" dirty="0" err="1"/>
            <a:t>bewonersparkeren</a:t>
          </a:r>
          <a:endParaRPr lang="nl-BE" dirty="0"/>
        </a:p>
      </dgm:t>
    </dgm:pt>
    <dgm:pt modelId="{EC84B507-90D5-42ED-B566-52F0A1347D28}" type="parTrans" cxnId="{00E7F743-B764-44CB-AAFE-5AE2035F43F9}">
      <dgm:prSet/>
      <dgm:spPr/>
      <dgm:t>
        <a:bodyPr/>
        <a:lstStyle/>
        <a:p>
          <a:endParaRPr lang="nl-BE"/>
        </a:p>
      </dgm:t>
    </dgm:pt>
    <dgm:pt modelId="{3861E35F-7EB2-4A96-B28C-DB47BBDDF237}" type="sibTrans" cxnId="{00E7F743-B764-44CB-AAFE-5AE2035F43F9}">
      <dgm:prSet/>
      <dgm:spPr/>
      <dgm:t>
        <a:bodyPr/>
        <a:lstStyle/>
        <a:p>
          <a:endParaRPr lang="nl-BE"/>
        </a:p>
      </dgm:t>
    </dgm:pt>
    <dgm:pt modelId="{FD6741B0-8429-4ACC-AA9A-C075E5E84EE3}">
      <dgm:prSet/>
      <dgm:spPr/>
      <dgm:t>
        <a:bodyPr/>
        <a:lstStyle/>
        <a:p>
          <a:r>
            <a:rPr lang="nl-BE" dirty="0"/>
            <a:t>Mobiliteit</a:t>
          </a:r>
        </a:p>
      </dgm:t>
    </dgm:pt>
    <dgm:pt modelId="{93CAA28F-4B59-410C-8AFA-380A2224D7EC}" type="sibTrans" cxnId="{DB347F50-8023-4518-8C0A-2A790CB57CBB}">
      <dgm:prSet/>
      <dgm:spPr/>
      <dgm:t>
        <a:bodyPr/>
        <a:lstStyle/>
        <a:p>
          <a:endParaRPr lang="nl-BE"/>
        </a:p>
      </dgm:t>
    </dgm:pt>
    <dgm:pt modelId="{E53C7C94-337A-4F18-8853-64B1135AEB72}" type="parTrans" cxnId="{DB347F50-8023-4518-8C0A-2A790CB57CBB}">
      <dgm:prSet/>
      <dgm:spPr/>
      <dgm:t>
        <a:bodyPr/>
        <a:lstStyle/>
        <a:p>
          <a:endParaRPr lang="nl-BE"/>
        </a:p>
      </dgm:t>
    </dgm:pt>
    <dgm:pt modelId="{0B204C27-D4EE-4155-9E58-DE6329FAABD7}" type="pres">
      <dgm:prSet presAssocID="{A2E9C6B1-8480-426F-B006-0CA7283EC04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1F36213-7A1A-41D5-BE22-9401721E583D}" type="pres">
      <dgm:prSet presAssocID="{FD6741B0-8429-4ACC-AA9A-C075E5E84EE3}" presName="root1" presStyleCnt="0"/>
      <dgm:spPr/>
    </dgm:pt>
    <dgm:pt modelId="{30381F89-1EB0-4F35-ACF3-3CDCE18CCCB3}" type="pres">
      <dgm:prSet presAssocID="{FD6741B0-8429-4ACC-AA9A-C075E5E84EE3}" presName="LevelOneTextNode" presStyleLbl="node0" presStyleIdx="0" presStyleCnt="1">
        <dgm:presLayoutVars>
          <dgm:chPref val="3"/>
        </dgm:presLayoutVars>
      </dgm:prSet>
      <dgm:spPr/>
    </dgm:pt>
    <dgm:pt modelId="{47DCAD14-C647-4126-9B1A-387C39C4EEF7}" type="pres">
      <dgm:prSet presAssocID="{FD6741B0-8429-4ACC-AA9A-C075E5E84EE3}" presName="level2hierChild" presStyleCnt="0"/>
      <dgm:spPr/>
    </dgm:pt>
    <dgm:pt modelId="{2214D80F-1630-4971-8D60-AA9769E97C23}" type="pres">
      <dgm:prSet presAssocID="{798CD57B-A694-4D34-994A-86F8E0C61AD8}" presName="conn2-1" presStyleLbl="parChTrans1D2" presStyleIdx="0" presStyleCnt="4"/>
      <dgm:spPr/>
    </dgm:pt>
    <dgm:pt modelId="{CFB37715-19E9-4883-90ED-53FC841DF701}" type="pres">
      <dgm:prSet presAssocID="{798CD57B-A694-4D34-994A-86F8E0C61AD8}" presName="connTx" presStyleLbl="parChTrans1D2" presStyleIdx="0" presStyleCnt="4"/>
      <dgm:spPr/>
    </dgm:pt>
    <dgm:pt modelId="{1321CF94-EFF0-456C-9A02-F9E555E41A5E}" type="pres">
      <dgm:prSet presAssocID="{DDB27317-4813-4DC2-9903-DD2689CFF099}" presName="root2" presStyleCnt="0"/>
      <dgm:spPr/>
    </dgm:pt>
    <dgm:pt modelId="{BAF01CC0-8AC8-4E9F-9DE2-23A92306116D}" type="pres">
      <dgm:prSet presAssocID="{DDB27317-4813-4DC2-9903-DD2689CFF099}" presName="LevelTwoTextNode" presStyleLbl="node2" presStyleIdx="0" presStyleCnt="4">
        <dgm:presLayoutVars>
          <dgm:chPref val="3"/>
        </dgm:presLayoutVars>
      </dgm:prSet>
      <dgm:spPr/>
    </dgm:pt>
    <dgm:pt modelId="{70265545-924D-4F0F-B06A-5965F0295B83}" type="pres">
      <dgm:prSet presAssocID="{DDB27317-4813-4DC2-9903-DD2689CFF099}" presName="level3hierChild" presStyleCnt="0"/>
      <dgm:spPr/>
    </dgm:pt>
    <dgm:pt modelId="{162FDDCB-6A7F-4F3F-8EFF-6531D345E816}" type="pres">
      <dgm:prSet presAssocID="{A2F2C03A-A0DF-4690-ACE6-B7E3274ADFF7}" presName="conn2-1" presStyleLbl="parChTrans1D2" presStyleIdx="1" presStyleCnt="4"/>
      <dgm:spPr/>
    </dgm:pt>
    <dgm:pt modelId="{F7ACB48B-20ED-46B9-BD47-14DC8F440DCB}" type="pres">
      <dgm:prSet presAssocID="{A2F2C03A-A0DF-4690-ACE6-B7E3274ADFF7}" presName="connTx" presStyleLbl="parChTrans1D2" presStyleIdx="1" presStyleCnt="4"/>
      <dgm:spPr/>
    </dgm:pt>
    <dgm:pt modelId="{CBA9DA04-8834-4287-B297-06343156C5E1}" type="pres">
      <dgm:prSet presAssocID="{69736E76-2C29-4C8C-9DA5-BCE82A58E382}" presName="root2" presStyleCnt="0"/>
      <dgm:spPr/>
    </dgm:pt>
    <dgm:pt modelId="{540E1595-8EB8-4D2C-9219-C2BE9E60A740}" type="pres">
      <dgm:prSet presAssocID="{69736E76-2C29-4C8C-9DA5-BCE82A58E382}" presName="LevelTwoTextNode" presStyleLbl="node2" presStyleIdx="1" presStyleCnt="4">
        <dgm:presLayoutVars>
          <dgm:chPref val="3"/>
        </dgm:presLayoutVars>
      </dgm:prSet>
      <dgm:spPr/>
    </dgm:pt>
    <dgm:pt modelId="{335F7175-2B04-4A7B-85C2-827664DA5440}" type="pres">
      <dgm:prSet presAssocID="{69736E76-2C29-4C8C-9DA5-BCE82A58E382}" presName="level3hierChild" presStyleCnt="0"/>
      <dgm:spPr/>
    </dgm:pt>
    <dgm:pt modelId="{74F2B456-A6BE-4BE4-98EF-A7D12E0EB0A7}" type="pres">
      <dgm:prSet presAssocID="{E842DBCC-6E65-48F3-8AB8-1290CB76CD62}" presName="conn2-1" presStyleLbl="parChTrans1D2" presStyleIdx="2" presStyleCnt="4"/>
      <dgm:spPr/>
    </dgm:pt>
    <dgm:pt modelId="{0C8C4DBD-06CB-423F-8941-9DF9727926B2}" type="pres">
      <dgm:prSet presAssocID="{E842DBCC-6E65-48F3-8AB8-1290CB76CD62}" presName="connTx" presStyleLbl="parChTrans1D2" presStyleIdx="2" presStyleCnt="4"/>
      <dgm:spPr/>
    </dgm:pt>
    <dgm:pt modelId="{481ED488-D6CB-4237-B459-F9CD13D0C0B9}" type="pres">
      <dgm:prSet presAssocID="{28C5E351-FB98-411E-919B-D0098A268ABB}" presName="root2" presStyleCnt="0"/>
      <dgm:spPr/>
    </dgm:pt>
    <dgm:pt modelId="{B3EF237B-9904-47BF-9D47-1D8053B03162}" type="pres">
      <dgm:prSet presAssocID="{28C5E351-FB98-411E-919B-D0098A268ABB}" presName="LevelTwoTextNode" presStyleLbl="node2" presStyleIdx="2" presStyleCnt="4">
        <dgm:presLayoutVars>
          <dgm:chPref val="3"/>
        </dgm:presLayoutVars>
      </dgm:prSet>
      <dgm:spPr/>
    </dgm:pt>
    <dgm:pt modelId="{CEDEB6BE-F85F-46C1-8495-E2586FF48D4C}" type="pres">
      <dgm:prSet presAssocID="{28C5E351-FB98-411E-919B-D0098A268ABB}" presName="level3hierChild" presStyleCnt="0"/>
      <dgm:spPr/>
    </dgm:pt>
    <dgm:pt modelId="{1728EA69-0E9A-4C93-AF7D-BD87845C97C1}" type="pres">
      <dgm:prSet presAssocID="{EC84B507-90D5-42ED-B566-52F0A1347D28}" presName="conn2-1" presStyleLbl="parChTrans1D2" presStyleIdx="3" presStyleCnt="4"/>
      <dgm:spPr/>
    </dgm:pt>
    <dgm:pt modelId="{025651F6-8FEE-430D-91B7-1D6D3B89B8E1}" type="pres">
      <dgm:prSet presAssocID="{EC84B507-90D5-42ED-B566-52F0A1347D28}" presName="connTx" presStyleLbl="parChTrans1D2" presStyleIdx="3" presStyleCnt="4"/>
      <dgm:spPr/>
    </dgm:pt>
    <dgm:pt modelId="{5AA91C85-3AD3-4A25-BE4F-BE1A530C7FB8}" type="pres">
      <dgm:prSet presAssocID="{DEFCD1B7-136D-4CA6-A859-FA9A9D391CA3}" presName="root2" presStyleCnt="0"/>
      <dgm:spPr/>
    </dgm:pt>
    <dgm:pt modelId="{184F52C2-8709-443A-9055-C9097AF12093}" type="pres">
      <dgm:prSet presAssocID="{DEFCD1B7-136D-4CA6-A859-FA9A9D391CA3}" presName="LevelTwoTextNode" presStyleLbl="node2" presStyleIdx="3" presStyleCnt="4">
        <dgm:presLayoutVars>
          <dgm:chPref val="3"/>
        </dgm:presLayoutVars>
      </dgm:prSet>
      <dgm:spPr/>
    </dgm:pt>
    <dgm:pt modelId="{F2E7773F-870A-45F4-A567-F82B39F850B1}" type="pres">
      <dgm:prSet presAssocID="{DEFCD1B7-136D-4CA6-A859-FA9A9D391CA3}" presName="level3hierChild" presStyleCnt="0"/>
      <dgm:spPr/>
    </dgm:pt>
  </dgm:ptLst>
  <dgm:cxnLst>
    <dgm:cxn modelId="{CF4B1906-AC01-4710-A961-CB22D159938F}" type="presOf" srcId="{DEFCD1B7-136D-4CA6-A859-FA9A9D391CA3}" destId="{184F52C2-8709-443A-9055-C9097AF12093}" srcOrd="0" destOrd="0" presId="urn:microsoft.com/office/officeart/2005/8/layout/hierarchy2"/>
    <dgm:cxn modelId="{0AAFDF0B-C656-4325-A2EA-B25100560AB9}" type="presOf" srcId="{EC84B507-90D5-42ED-B566-52F0A1347D28}" destId="{1728EA69-0E9A-4C93-AF7D-BD87845C97C1}" srcOrd="0" destOrd="0" presId="urn:microsoft.com/office/officeart/2005/8/layout/hierarchy2"/>
    <dgm:cxn modelId="{09202010-61C3-4738-AB20-BA1C849EC384}" type="presOf" srcId="{EC84B507-90D5-42ED-B566-52F0A1347D28}" destId="{025651F6-8FEE-430D-91B7-1D6D3B89B8E1}" srcOrd="1" destOrd="0" presId="urn:microsoft.com/office/officeart/2005/8/layout/hierarchy2"/>
    <dgm:cxn modelId="{965F6C10-393C-4742-B575-0E0AE75D83A5}" type="presOf" srcId="{798CD57B-A694-4D34-994A-86F8E0C61AD8}" destId="{CFB37715-19E9-4883-90ED-53FC841DF701}" srcOrd="1" destOrd="0" presId="urn:microsoft.com/office/officeart/2005/8/layout/hierarchy2"/>
    <dgm:cxn modelId="{BFD6BE24-E32D-4A10-9F1B-F65D4C50833C}" srcId="{FD6741B0-8429-4ACC-AA9A-C075E5E84EE3}" destId="{69736E76-2C29-4C8C-9DA5-BCE82A58E382}" srcOrd="1" destOrd="0" parTransId="{A2F2C03A-A0DF-4690-ACE6-B7E3274ADFF7}" sibTransId="{EE59B8FB-6229-4719-96F7-CADD13731032}"/>
    <dgm:cxn modelId="{F857C225-6A40-4E1B-B5DF-43686A5E475D}" type="presOf" srcId="{69736E76-2C29-4C8C-9DA5-BCE82A58E382}" destId="{540E1595-8EB8-4D2C-9219-C2BE9E60A740}" srcOrd="0" destOrd="0" presId="urn:microsoft.com/office/officeart/2005/8/layout/hierarchy2"/>
    <dgm:cxn modelId="{A6A57626-8969-49A6-B460-8A90623515DF}" srcId="{FD6741B0-8429-4ACC-AA9A-C075E5E84EE3}" destId="{DDB27317-4813-4DC2-9903-DD2689CFF099}" srcOrd="0" destOrd="0" parTransId="{798CD57B-A694-4D34-994A-86F8E0C61AD8}" sibTransId="{CD96B93C-67CE-4182-8B67-BE22B88E455F}"/>
    <dgm:cxn modelId="{34418D27-E021-4F06-93D3-471D102DD1CE}" type="presOf" srcId="{E842DBCC-6E65-48F3-8AB8-1290CB76CD62}" destId="{74F2B456-A6BE-4BE4-98EF-A7D12E0EB0A7}" srcOrd="0" destOrd="0" presId="urn:microsoft.com/office/officeart/2005/8/layout/hierarchy2"/>
    <dgm:cxn modelId="{00E7F743-B764-44CB-AAFE-5AE2035F43F9}" srcId="{FD6741B0-8429-4ACC-AA9A-C075E5E84EE3}" destId="{DEFCD1B7-136D-4CA6-A859-FA9A9D391CA3}" srcOrd="3" destOrd="0" parTransId="{EC84B507-90D5-42ED-B566-52F0A1347D28}" sibTransId="{3861E35F-7EB2-4A96-B28C-DB47BBDDF237}"/>
    <dgm:cxn modelId="{DB347F50-8023-4518-8C0A-2A790CB57CBB}" srcId="{A2E9C6B1-8480-426F-B006-0CA7283EC04D}" destId="{FD6741B0-8429-4ACC-AA9A-C075E5E84EE3}" srcOrd="0" destOrd="0" parTransId="{E53C7C94-337A-4F18-8853-64B1135AEB72}" sibTransId="{93CAA28F-4B59-410C-8AFA-380A2224D7EC}"/>
    <dgm:cxn modelId="{9A9FDC82-E483-4CCA-9516-6A5734A76D23}" type="presOf" srcId="{A2E9C6B1-8480-426F-B006-0CA7283EC04D}" destId="{0B204C27-D4EE-4155-9E58-DE6329FAABD7}" srcOrd="0" destOrd="0" presId="urn:microsoft.com/office/officeart/2005/8/layout/hierarchy2"/>
    <dgm:cxn modelId="{BCD84C9D-A130-460D-A70A-98CEEE19F5C3}" type="presOf" srcId="{798CD57B-A694-4D34-994A-86F8E0C61AD8}" destId="{2214D80F-1630-4971-8D60-AA9769E97C23}" srcOrd="0" destOrd="0" presId="urn:microsoft.com/office/officeart/2005/8/layout/hierarchy2"/>
    <dgm:cxn modelId="{1104609E-25E9-4103-9A39-878603BB67D3}" type="presOf" srcId="{A2F2C03A-A0DF-4690-ACE6-B7E3274ADFF7}" destId="{F7ACB48B-20ED-46B9-BD47-14DC8F440DCB}" srcOrd="1" destOrd="0" presId="urn:microsoft.com/office/officeart/2005/8/layout/hierarchy2"/>
    <dgm:cxn modelId="{1460339F-A9E4-462A-81BD-5C74558B7C01}" type="presOf" srcId="{A2F2C03A-A0DF-4690-ACE6-B7E3274ADFF7}" destId="{162FDDCB-6A7F-4F3F-8EFF-6531D345E816}" srcOrd="0" destOrd="0" presId="urn:microsoft.com/office/officeart/2005/8/layout/hierarchy2"/>
    <dgm:cxn modelId="{0B2743A2-9C8E-43ED-94D8-2BCCEFD4DA3F}" srcId="{FD6741B0-8429-4ACC-AA9A-C075E5E84EE3}" destId="{28C5E351-FB98-411E-919B-D0098A268ABB}" srcOrd="2" destOrd="0" parTransId="{E842DBCC-6E65-48F3-8AB8-1290CB76CD62}" sibTransId="{3B59D11A-D423-4CC1-996D-FC6D5C102189}"/>
    <dgm:cxn modelId="{6DAF55AF-3E1A-4DDD-B9AD-402EA90893FA}" type="presOf" srcId="{E842DBCC-6E65-48F3-8AB8-1290CB76CD62}" destId="{0C8C4DBD-06CB-423F-8941-9DF9727926B2}" srcOrd="1" destOrd="0" presId="urn:microsoft.com/office/officeart/2005/8/layout/hierarchy2"/>
    <dgm:cxn modelId="{4CE69FC9-04F7-4953-938D-9569A23B201D}" type="presOf" srcId="{FD6741B0-8429-4ACC-AA9A-C075E5E84EE3}" destId="{30381F89-1EB0-4F35-ACF3-3CDCE18CCCB3}" srcOrd="0" destOrd="0" presId="urn:microsoft.com/office/officeart/2005/8/layout/hierarchy2"/>
    <dgm:cxn modelId="{D212BCE9-A7BD-4EF5-8D90-86EF9E510A15}" type="presOf" srcId="{28C5E351-FB98-411E-919B-D0098A268ABB}" destId="{B3EF237B-9904-47BF-9D47-1D8053B03162}" srcOrd="0" destOrd="0" presId="urn:microsoft.com/office/officeart/2005/8/layout/hierarchy2"/>
    <dgm:cxn modelId="{8F2867FC-8E30-4F8C-8117-4FBE2D0C5923}" type="presOf" srcId="{DDB27317-4813-4DC2-9903-DD2689CFF099}" destId="{BAF01CC0-8AC8-4E9F-9DE2-23A92306116D}" srcOrd="0" destOrd="0" presId="urn:microsoft.com/office/officeart/2005/8/layout/hierarchy2"/>
    <dgm:cxn modelId="{A8C4D66F-2314-4E9E-A0DC-60B75ECF4400}" type="presParOf" srcId="{0B204C27-D4EE-4155-9E58-DE6329FAABD7}" destId="{E1F36213-7A1A-41D5-BE22-9401721E583D}" srcOrd="0" destOrd="0" presId="urn:microsoft.com/office/officeart/2005/8/layout/hierarchy2"/>
    <dgm:cxn modelId="{CD3B3678-8177-4F50-91C5-B86C4CC89622}" type="presParOf" srcId="{E1F36213-7A1A-41D5-BE22-9401721E583D}" destId="{30381F89-1EB0-4F35-ACF3-3CDCE18CCCB3}" srcOrd="0" destOrd="0" presId="urn:microsoft.com/office/officeart/2005/8/layout/hierarchy2"/>
    <dgm:cxn modelId="{8CA070B4-1226-468F-9D32-326FB69C7867}" type="presParOf" srcId="{E1F36213-7A1A-41D5-BE22-9401721E583D}" destId="{47DCAD14-C647-4126-9B1A-387C39C4EEF7}" srcOrd="1" destOrd="0" presId="urn:microsoft.com/office/officeart/2005/8/layout/hierarchy2"/>
    <dgm:cxn modelId="{17EC5274-7EC9-4EF4-A3A7-7D3C980EC137}" type="presParOf" srcId="{47DCAD14-C647-4126-9B1A-387C39C4EEF7}" destId="{2214D80F-1630-4971-8D60-AA9769E97C23}" srcOrd="0" destOrd="0" presId="urn:microsoft.com/office/officeart/2005/8/layout/hierarchy2"/>
    <dgm:cxn modelId="{07C9FA60-778B-431D-8A83-59072A998F9F}" type="presParOf" srcId="{2214D80F-1630-4971-8D60-AA9769E97C23}" destId="{CFB37715-19E9-4883-90ED-53FC841DF701}" srcOrd="0" destOrd="0" presId="urn:microsoft.com/office/officeart/2005/8/layout/hierarchy2"/>
    <dgm:cxn modelId="{A92D93F3-2BB3-4B8A-A827-D9A7447B9A28}" type="presParOf" srcId="{47DCAD14-C647-4126-9B1A-387C39C4EEF7}" destId="{1321CF94-EFF0-456C-9A02-F9E555E41A5E}" srcOrd="1" destOrd="0" presId="urn:microsoft.com/office/officeart/2005/8/layout/hierarchy2"/>
    <dgm:cxn modelId="{F68ED2BF-F64B-4882-AE52-B37298D2B32C}" type="presParOf" srcId="{1321CF94-EFF0-456C-9A02-F9E555E41A5E}" destId="{BAF01CC0-8AC8-4E9F-9DE2-23A92306116D}" srcOrd="0" destOrd="0" presId="urn:microsoft.com/office/officeart/2005/8/layout/hierarchy2"/>
    <dgm:cxn modelId="{6E6ECC7B-8F05-4177-8FC2-60E7112F09B6}" type="presParOf" srcId="{1321CF94-EFF0-456C-9A02-F9E555E41A5E}" destId="{70265545-924D-4F0F-B06A-5965F0295B83}" srcOrd="1" destOrd="0" presId="urn:microsoft.com/office/officeart/2005/8/layout/hierarchy2"/>
    <dgm:cxn modelId="{2D9BC7BE-32EE-44F2-989B-23EE1153E71E}" type="presParOf" srcId="{47DCAD14-C647-4126-9B1A-387C39C4EEF7}" destId="{162FDDCB-6A7F-4F3F-8EFF-6531D345E816}" srcOrd="2" destOrd="0" presId="urn:microsoft.com/office/officeart/2005/8/layout/hierarchy2"/>
    <dgm:cxn modelId="{4109B4E2-CD57-4DA2-92EC-508FEBFB49A9}" type="presParOf" srcId="{162FDDCB-6A7F-4F3F-8EFF-6531D345E816}" destId="{F7ACB48B-20ED-46B9-BD47-14DC8F440DCB}" srcOrd="0" destOrd="0" presId="urn:microsoft.com/office/officeart/2005/8/layout/hierarchy2"/>
    <dgm:cxn modelId="{BD39DAB8-602D-4202-8C50-E06DC221B1DD}" type="presParOf" srcId="{47DCAD14-C647-4126-9B1A-387C39C4EEF7}" destId="{CBA9DA04-8834-4287-B297-06343156C5E1}" srcOrd="3" destOrd="0" presId="urn:microsoft.com/office/officeart/2005/8/layout/hierarchy2"/>
    <dgm:cxn modelId="{17155DFE-D1FA-4FD4-8F9D-FAD1FF13CAC6}" type="presParOf" srcId="{CBA9DA04-8834-4287-B297-06343156C5E1}" destId="{540E1595-8EB8-4D2C-9219-C2BE9E60A740}" srcOrd="0" destOrd="0" presId="urn:microsoft.com/office/officeart/2005/8/layout/hierarchy2"/>
    <dgm:cxn modelId="{E11764E7-2A0C-4A9C-B86E-D78C31930800}" type="presParOf" srcId="{CBA9DA04-8834-4287-B297-06343156C5E1}" destId="{335F7175-2B04-4A7B-85C2-827664DA5440}" srcOrd="1" destOrd="0" presId="urn:microsoft.com/office/officeart/2005/8/layout/hierarchy2"/>
    <dgm:cxn modelId="{A8010557-FE80-4548-BB31-D212A1501A25}" type="presParOf" srcId="{47DCAD14-C647-4126-9B1A-387C39C4EEF7}" destId="{74F2B456-A6BE-4BE4-98EF-A7D12E0EB0A7}" srcOrd="4" destOrd="0" presId="urn:microsoft.com/office/officeart/2005/8/layout/hierarchy2"/>
    <dgm:cxn modelId="{DD8816CC-0B47-4D1A-BF1C-F4C1F86EADEF}" type="presParOf" srcId="{74F2B456-A6BE-4BE4-98EF-A7D12E0EB0A7}" destId="{0C8C4DBD-06CB-423F-8941-9DF9727926B2}" srcOrd="0" destOrd="0" presId="urn:microsoft.com/office/officeart/2005/8/layout/hierarchy2"/>
    <dgm:cxn modelId="{11F52EC0-D6CC-4CC6-A023-4A7C2189938E}" type="presParOf" srcId="{47DCAD14-C647-4126-9B1A-387C39C4EEF7}" destId="{481ED488-D6CB-4237-B459-F9CD13D0C0B9}" srcOrd="5" destOrd="0" presId="urn:microsoft.com/office/officeart/2005/8/layout/hierarchy2"/>
    <dgm:cxn modelId="{E41C16F4-9D0A-462F-A096-E564623D944A}" type="presParOf" srcId="{481ED488-D6CB-4237-B459-F9CD13D0C0B9}" destId="{B3EF237B-9904-47BF-9D47-1D8053B03162}" srcOrd="0" destOrd="0" presId="urn:microsoft.com/office/officeart/2005/8/layout/hierarchy2"/>
    <dgm:cxn modelId="{F8910C44-16E0-4712-827E-3C3173ADE9F0}" type="presParOf" srcId="{481ED488-D6CB-4237-B459-F9CD13D0C0B9}" destId="{CEDEB6BE-F85F-46C1-8495-E2586FF48D4C}" srcOrd="1" destOrd="0" presId="urn:microsoft.com/office/officeart/2005/8/layout/hierarchy2"/>
    <dgm:cxn modelId="{5E83303A-F74A-4F22-8AC4-B91E747B5122}" type="presParOf" srcId="{47DCAD14-C647-4126-9B1A-387C39C4EEF7}" destId="{1728EA69-0E9A-4C93-AF7D-BD87845C97C1}" srcOrd="6" destOrd="0" presId="urn:microsoft.com/office/officeart/2005/8/layout/hierarchy2"/>
    <dgm:cxn modelId="{1BB65028-EB63-402B-AD13-C759E0D2A2F4}" type="presParOf" srcId="{1728EA69-0E9A-4C93-AF7D-BD87845C97C1}" destId="{025651F6-8FEE-430D-91B7-1D6D3B89B8E1}" srcOrd="0" destOrd="0" presId="urn:microsoft.com/office/officeart/2005/8/layout/hierarchy2"/>
    <dgm:cxn modelId="{3E770FC9-4BD4-4951-95DD-7794FF01BBBA}" type="presParOf" srcId="{47DCAD14-C647-4126-9B1A-387C39C4EEF7}" destId="{5AA91C85-3AD3-4A25-BE4F-BE1A530C7FB8}" srcOrd="7" destOrd="0" presId="urn:microsoft.com/office/officeart/2005/8/layout/hierarchy2"/>
    <dgm:cxn modelId="{F8368C96-0197-49E7-9F0F-B7CFC9223E97}" type="presParOf" srcId="{5AA91C85-3AD3-4A25-BE4F-BE1A530C7FB8}" destId="{184F52C2-8709-443A-9055-C9097AF12093}" srcOrd="0" destOrd="0" presId="urn:microsoft.com/office/officeart/2005/8/layout/hierarchy2"/>
    <dgm:cxn modelId="{9DEB020B-68C6-454D-A1FD-C70883B7EB54}" type="presParOf" srcId="{5AA91C85-3AD3-4A25-BE4F-BE1A530C7FB8}" destId="{F2E7773F-870A-45F4-A567-F82B39F850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055E8-2F2D-4DCA-B9AB-32DF065BAA2B}" type="doc">
      <dgm:prSet loTypeId="urn:microsoft.com/office/officeart/2005/8/layout/l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55EB3FE4-36E9-4E05-8DF5-3BC7555CAC5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nl-BE" b="1" dirty="0"/>
            <a:t>Opmaak beheersplan</a:t>
          </a:r>
        </a:p>
      </dgm:t>
    </dgm:pt>
    <dgm:pt modelId="{59258A07-E250-455B-8C3F-6544AF201F6A}" type="parTrans" cxnId="{2106C411-5A28-4CE9-A019-43F7BC52FAEE}">
      <dgm:prSet/>
      <dgm:spPr/>
      <dgm:t>
        <a:bodyPr/>
        <a:lstStyle/>
        <a:p>
          <a:endParaRPr lang="nl-BE"/>
        </a:p>
      </dgm:t>
    </dgm:pt>
    <dgm:pt modelId="{EB5C5C9A-43D7-4B3E-BB8C-45427D784EBC}" type="sibTrans" cxnId="{2106C411-5A28-4CE9-A019-43F7BC52FAEE}">
      <dgm:prSet/>
      <dgm:spPr/>
      <dgm:t>
        <a:bodyPr/>
        <a:lstStyle/>
        <a:p>
          <a:endParaRPr lang="nl-BE"/>
        </a:p>
      </dgm:t>
    </dgm:pt>
    <dgm:pt modelId="{424061DE-B063-4F1D-844E-5CAA59CA19BC}">
      <dgm:prSet/>
      <dgm:spPr/>
      <dgm:t>
        <a:bodyPr/>
        <a:lstStyle/>
        <a:p>
          <a:r>
            <a:rPr lang="nl-BE" dirty="0"/>
            <a:t>Onroerend erfgoed</a:t>
          </a:r>
        </a:p>
      </dgm:t>
    </dgm:pt>
    <dgm:pt modelId="{1C96A97E-AD58-4584-9F4E-D18CC571026C}" type="parTrans" cxnId="{D2ABC4C1-39D3-4B90-95DD-3C2469360202}">
      <dgm:prSet/>
      <dgm:spPr/>
      <dgm:t>
        <a:bodyPr/>
        <a:lstStyle/>
        <a:p>
          <a:endParaRPr lang="nl-BE"/>
        </a:p>
      </dgm:t>
    </dgm:pt>
    <dgm:pt modelId="{FE9179E7-C7AA-4824-954A-E44B1C527ABC}" type="sibTrans" cxnId="{D2ABC4C1-39D3-4B90-95DD-3C2469360202}">
      <dgm:prSet/>
      <dgm:spPr/>
      <dgm:t>
        <a:bodyPr/>
        <a:lstStyle/>
        <a:p>
          <a:endParaRPr lang="nl-BE"/>
        </a:p>
      </dgm:t>
    </dgm:pt>
    <dgm:pt modelId="{EF91AFDA-CE48-480C-BAEB-6EF77F3F7BCD}">
      <dgm:prSet/>
      <dgm:spPr/>
      <dgm:t>
        <a:bodyPr/>
        <a:lstStyle/>
        <a:p>
          <a:r>
            <a:rPr lang="nl-BE" dirty="0"/>
            <a:t>Mobiliteit</a:t>
          </a:r>
        </a:p>
      </dgm:t>
    </dgm:pt>
    <dgm:pt modelId="{6B95A131-B55A-43A8-9BE2-8F6643390DBD}" type="parTrans" cxnId="{8BB251B9-B05E-4B97-B978-D04F0D53A938}">
      <dgm:prSet/>
      <dgm:spPr/>
      <dgm:t>
        <a:bodyPr/>
        <a:lstStyle/>
        <a:p>
          <a:endParaRPr lang="nl-BE"/>
        </a:p>
      </dgm:t>
    </dgm:pt>
    <dgm:pt modelId="{2304E454-75AA-46F8-A4D7-12E5D8745033}" type="sibTrans" cxnId="{8BB251B9-B05E-4B97-B978-D04F0D53A938}">
      <dgm:prSet/>
      <dgm:spPr/>
      <dgm:t>
        <a:bodyPr/>
        <a:lstStyle/>
        <a:p>
          <a:endParaRPr lang="nl-BE"/>
        </a:p>
      </dgm:t>
    </dgm:pt>
    <dgm:pt modelId="{D67A309D-D2FF-407C-A40D-49064DAF13A9}">
      <dgm:prSet/>
      <dgm:spPr/>
      <dgm:t>
        <a:bodyPr/>
        <a:lstStyle/>
        <a:p>
          <a:r>
            <a:rPr lang="nl-BE"/>
            <a:t>Vergroening</a:t>
          </a:r>
        </a:p>
      </dgm:t>
    </dgm:pt>
    <dgm:pt modelId="{85222D59-6BBA-4848-88DA-7C19F2DB4C77}" type="parTrans" cxnId="{CE1A2F2E-71AF-4920-959D-4A514602CF34}">
      <dgm:prSet/>
      <dgm:spPr/>
      <dgm:t>
        <a:bodyPr/>
        <a:lstStyle/>
        <a:p>
          <a:endParaRPr lang="nl-BE"/>
        </a:p>
      </dgm:t>
    </dgm:pt>
    <dgm:pt modelId="{C87430A9-EDBC-4BB4-89E1-BC901699FBEA}" type="sibTrans" cxnId="{CE1A2F2E-71AF-4920-959D-4A514602CF34}">
      <dgm:prSet/>
      <dgm:spPr/>
      <dgm:t>
        <a:bodyPr/>
        <a:lstStyle/>
        <a:p>
          <a:endParaRPr lang="nl-BE"/>
        </a:p>
      </dgm:t>
    </dgm:pt>
    <dgm:pt modelId="{FDD88175-3F37-45AE-BD46-E133C80B0035}" type="pres">
      <dgm:prSet presAssocID="{11F055E8-2F2D-4DCA-B9AB-32DF065BAA2B}" presName="Name0" presStyleCnt="0">
        <dgm:presLayoutVars>
          <dgm:dir/>
          <dgm:animLvl val="lvl"/>
          <dgm:resizeHandles val="exact"/>
        </dgm:presLayoutVars>
      </dgm:prSet>
      <dgm:spPr/>
    </dgm:pt>
    <dgm:pt modelId="{6524749B-CBC8-497F-B490-636C28CC1A96}" type="pres">
      <dgm:prSet presAssocID="{55EB3FE4-36E9-4E05-8DF5-3BC7555CAC55}" presName="vertFlow" presStyleCnt="0"/>
      <dgm:spPr/>
    </dgm:pt>
    <dgm:pt modelId="{14799DAE-45EE-4589-82A8-8E29EA920E43}" type="pres">
      <dgm:prSet presAssocID="{55EB3FE4-36E9-4E05-8DF5-3BC7555CAC55}" presName="header" presStyleLbl="node1" presStyleIdx="0" presStyleCnt="1" custLinFactNeighborX="-191"/>
      <dgm:spPr/>
    </dgm:pt>
    <dgm:pt modelId="{5E887ED6-0BD2-4DAD-BA15-CBF818C3A5EE}" type="pres">
      <dgm:prSet presAssocID="{1C96A97E-AD58-4584-9F4E-D18CC571026C}" presName="parTrans" presStyleLbl="sibTrans2D1" presStyleIdx="0" presStyleCnt="3"/>
      <dgm:spPr/>
    </dgm:pt>
    <dgm:pt modelId="{4B6E1753-0DD5-4534-97B9-58FF1412BEDC}" type="pres">
      <dgm:prSet presAssocID="{424061DE-B063-4F1D-844E-5CAA59CA19BC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9453E6E1-9B62-4CFD-AD0E-21DE770D1C75}" type="pres">
      <dgm:prSet presAssocID="{FE9179E7-C7AA-4824-954A-E44B1C527ABC}" presName="sibTrans" presStyleLbl="sibTrans2D1" presStyleIdx="1" presStyleCnt="3"/>
      <dgm:spPr/>
    </dgm:pt>
    <dgm:pt modelId="{DBB88650-B558-49D6-A776-20F845995B29}" type="pres">
      <dgm:prSet presAssocID="{EF91AFDA-CE48-480C-BAEB-6EF77F3F7BCD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7B429990-0D63-43D1-9562-447F5BE5B3DB}" type="pres">
      <dgm:prSet presAssocID="{2304E454-75AA-46F8-A4D7-12E5D8745033}" presName="sibTrans" presStyleLbl="sibTrans2D1" presStyleIdx="2" presStyleCnt="3"/>
      <dgm:spPr/>
    </dgm:pt>
    <dgm:pt modelId="{95DFC083-3CAE-4BF6-9DA2-F05C32F8C929}" type="pres">
      <dgm:prSet presAssocID="{D67A309D-D2FF-407C-A40D-49064DAF13A9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2106C411-5A28-4CE9-A019-43F7BC52FAEE}" srcId="{11F055E8-2F2D-4DCA-B9AB-32DF065BAA2B}" destId="{55EB3FE4-36E9-4E05-8DF5-3BC7555CAC55}" srcOrd="0" destOrd="0" parTransId="{59258A07-E250-455B-8C3F-6544AF201F6A}" sibTransId="{EB5C5C9A-43D7-4B3E-BB8C-45427D784EBC}"/>
    <dgm:cxn modelId="{CE1A2F2E-71AF-4920-959D-4A514602CF34}" srcId="{55EB3FE4-36E9-4E05-8DF5-3BC7555CAC55}" destId="{D67A309D-D2FF-407C-A40D-49064DAF13A9}" srcOrd="2" destOrd="0" parTransId="{85222D59-6BBA-4848-88DA-7C19F2DB4C77}" sibTransId="{C87430A9-EDBC-4BB4-89E1-BC901699FBEA}"/>
    <dgm:cxn modelId="{DAD19C83-11F4-4342-9D25-11A53BC07584}" type="presOf" srcId="{11F055E8-2F2D-4DCA-B9AB-32DF065BAA2B}" destId="{FDD88175-3F37-45AE-BD46-E133C80B0035}" srcOrd="0" destOrd="0" presId="urn:microsoft.com/office/officeart/2005/8/layout/lProcess1"/>
    <dgm:cxn modelId="{8D173785-CE91-4106-AB6C-970D61CA5F8C}" type="presOf" srcId="{2304E454-75AA-46F8-A4D7-12E5D8745033}" destId="{7B429990-0D63-43D1-9562-447F5BE5B3DB}" srcOrd="0" destOrd="0" presId="urn:microsoft.com/office/officeart/2005/8/layout/lProcess1"/>
    <dgm:cxn modelId="{8BB251B9-B05E-4B97-B978-D04F0D53A938}" srcId="{55EB3FE4-36E9-4E05-8DF5-3BC7555CAC55}" destId="{EF91AFDA-CE48-480C-BAEB-6EF77F3F7BCD}" srcOrd="1" destOrd="0" parTransId="{6B95A131-B55A-43A8-9BE2-8F6643390DBD}" sibTransId="{2304E454-75AA-46F8-A4D7-12E5D8745033}"/>
    <dgm:cxn modelId="{D2ABC4C1-39D3-4B90-95DD-3C2469360202}" srcId="{55EB3FE4-36E9-4E05-8DF5-3BC7555CAC55}" destId="{424061DE-B063-4F1D-844E-5CAA59CA19BC}" srcOrd="0" destOrd="0" parTransId="{1C96A97E-AD58-4584-9F4E-D18CC571026C}" sibTransId="{FE9179E7-C7AA-4824-954A-E44B1C527ABC}"/>
    <dgm:cxn modelId="{8854C6C4-BBF4-488E-A2E3-244CB2638A40}" type="presOf" srcId="{424061DE-B063-4F1D-844E-5CAA59CA19BC}" destId="{4B6E1753-0DD5-4534-97B9-58FF1412BEDC}" srcOrd="0" destOrd="0" presId="urn:microsoft.com/office/officeart/2005/8/layout/lProcess1"/>
    <dgm:cxn modelId="{C6E7C8C7-7F99-48C6-8250-6DDE0FFA4CD4}" type="presOf" srcId="{EF91AFDA-CE48-480C-BAEB-6EF77F3F7BCD}" destId="{DBB88650-B558-49D6-A776-20F845995B29}" srcOrd="0" destOrd="0" presId="urn:microsoft.com/office/officeart/2005/8/layout/lProcess1"/>
    <dgm:cxn modelId="{AF9D7ED7-D2C2-435B-8B09-F27C2E99B209}" type="presOf" srcId="{1C96A97E-AD58-4584-9F4E-D18CC571026C}" destId="{5E887ED6-0BD2-4DAD-BA15-CBF818C3A5EE}" srcOrd="0" destOrd="0" presId="urn:microsoft.com/office/officeart/2005/8/layout/lProcess1"/>
    <dgm:cxn modelId="{B0C6B0D8-31C6-4613-9540-8249AE90B15A}" type="presOf" srcId="{55EB3FE4-36E9-4E05-8DF5-3BC7555CAC55}" destId="{14799DAE-45EE-4589-82A8-8E29EA920E43}" srcOrd="0" destOrd="0" presId="urn:microsoft.com/office/officeart/2005/8/layout/lProcess1"/>
    <dgm:cxn modelId="{839889E1-333D-4682-975C-9157D09E6F0E}" type="presOf" srcId="{D67A309D-D2FF-407C-A40D-49064DAF13A9}" destId="{95DFC083-3CAE-4BF6-9DA2-F05C32F8C929}" srcOrd="0" destOrd="0" presId="urn:microsoft.com/office/officeart/2005/8/layout/lProcess1"/>
    <dgm:cxn modelId="{E82A2EE7-9DF9-4945-B50C-AB393126DF21}" type="presOf" srcId="{FE9179E7-C7AA-4824-954A-E44B1C527ABC}" destId="{9453E6E1-9B62-4CFD-AD0E-21DE770D1C75}" srcOrd="0" destOrd="0" presId="urn:microsoft.com/office/officeart/2005/8/layout/lProcess1"/>
    <dgm:cxn modelId="{91991499-E863-4FA3-BD24-B212067A14EF}" type="presParOf" srcId="{FDD88175-3F37-45AE-BD46-E133C80B0035}" destId="{6524749B-CBC8-497F-B490-636C28CC1A96}" srcOrd="0" destOrd="0" presId="urn:microsoft.com/office/officeart/2005/8/layout/lProcess1"/>
    <dgm:cxn modelId="{618500FE-2A48-4FDA-93B0-CB67D44DB8EC}" type="presParOf" srcId="{6524749B-CBC8-497F-B490-636C28CC1A96}" destId="{14799DAE-45EE-4589-82A8-8E29EA920E43}" srcOrd="0" destOrd="0" presId="urn:microsoft.com/office/officeart/2005/8/layout/lProcess1"/>
    <dgm:cxn modelId="{F44E3D4F-E19E-4F46-A018-200B9F15AB63}" type="presParOf" srcId="{6524749B-CBC8-497F-B490-636C28CC1A96}" destId="{5E887ED6-0BD2-4DAD-BA15-CBF818C3A5EE}" srcOrd="1" destOrd="0" presId="urn:microsoft.com/office/officeart/2005/8/layout/lProcess1"/>
    <dgm:cxn modelId="{4029EE63-162F-4205-8CBE-823DA64348EE}" type="presParOf" srcId="{6524749B-CBC8-497F-B490-636C28CC1A96}" destId="{4B6E1753-0DD5-4534-97B9-58FF1412BEDC}" srcOrd="2" destOrd="0" presId="urn:microsoft.com/office/officeart/2005/8/layout/lProcess1"/>
    <dgm:cxn modelId="{DA16615E-367C-4C07-9F59-D5A1B477CA08}" type="presParOf" srcId="{6524749B-CBC8-497F-B490-636C28CC1A96}" destId="{9453E6E1-9B62-4CFD-AD0E-21DE770D1C75}" srcOrd="3" destOrd="0" presId="urn:microsoft.com/office/officeart/2005/8/layout/lProcess1"/>
    <dgm:cxn modelId="{FCE560C3-95D4-451D-95E0-2736C2AAC77D}" type="presParOf" srcId="{6524749B-CBC8-497F-B490-636C28CC1A96}" destId="{DBB88650-B558-49D6-A776-20F845995B29}" srcOrd="4" destOrd="0" presId="urn:microsoft.com/office/officeart/2005/8/layout/lProcess1"/>
    <dgm:cxn modelId="{CB4171E1-A212-4953-86D9-4E38BF8C71A2}" type="presParOf" srcId="{6524749B-CBC8-497F-B490-636C28CC1A96}" destId="{7B429990-0D63-43D1-9562-447F5BE5B3DB}" srcOrd="5" destOrd="0" presId="urn:microsoft.com/office/officeart/2005/8/layout/lProcess1"/>
    <dgm:cxn modelId="{D0BFAFF9-CD8E-4FCB-8480-8B8BC5B594DC}" type="presParOf" srcId="{6524749B-CBC8-497F-B490-636C28CC1A96}" destId="{95DFC083-3CAE-4BF6-9DA2-F05C32F8C929}" srcOrd="6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FAD02-826E-4BAB-ABEC-5F980559B0C0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32365A9-D3C3-473A-8314-A4CFAF8C3227}">
      <dgm:prSet/>
      <dgm:spPr/>
      <dgm:t>
        <a:bodyPr/>
        <a:lstStyle/>
        <a:p>
          <a:r>
            <a:rPr lang="nl-BE" dirty="0"/>
            <a:t>Parkeertekort</a:t>
          </a:r>
        </a:p>
      </dgm:t>
    </dgm:pt>
    <dgm:pt modelId="{B3C0AFE6-6EBB-462D-AB44-81EE5A842329}" type="parTrans" cxnId="{67A7549D-587E-4B15-B08B-9C32D3D2D5C6}">
      <dgm:prSet/>
      <dgm:spPr/>
      <dgm:t>
        <a:bodyPr/>
        <a:lstStyle/>
        <a:p>
          <a:endParaRPr lang="nl-BE"/>
        </a:p>
      </dgm:t>
    </dgm:pt>
    <dgm:pt modelId="{B70642F3-47A9-4766-9323-C386B8C4987E}" type="sibTrans" cxnId="{67A7549D-587E-4B15-B08B-9C32D3D2D5C6}">
      <dgm:prSet/>
      <dgm:spPr/>
      <dgm:t>
        <a:bodyPr/>
        <a:lstStyle/>
        <a:p>
          <a:endParaRPr lang="nl-BE"/>
        </a:p>
      </dgm:t>
    </dgm:pt>
    <dgm:pt modelId="{EC7C7B00-6C0B-4451-8F63-BD24234449DB}">
      <dgm:prSet/>
      <dgm:spPr/>
      <dgm:t>
        <a:bodyPr/>
        <a:lstStyle/>
        <a:p>
          <a:r>
            <a:rPr lang="nl-BE"/>
            <a:t>Leveringen/laden &amp; lossen</a:t>
          </a:r>
        </a:p>
      </dgm:t>
    </dgm:pt>
    <dgm:pt modelId="{D3ACB4E2-907D-4C7D-9DB2-554221B5F11C}" type="parTrans" cxnId="{D381A104-BBBB-4504-8EAD-A6CC8AB8AA8C}">
      <dgm:prSet/>
      <dgm:spPr/>
      <dgm:t>
        <a:bodyPr/>
        <a:lstStyle/>
        <a:p>
          <a:endParaRPr lang="nl-BE"/>
        </a:p>
      </dgm:t>
    </dgm:pt>
    <dgm:pt modelId="{07EF1514-C328-4B05-B3F2-18F898DD891D}" type="sibTrans" cxnId="{D381A104-BBBB-4504-8EAD-A6CC8AB8AA8C}">
      <dgm:prSet/>
      <dgm:spPr/>
      <dgm:t>
        <a:bodyPr/>
        <a:lstStyle/>
        <a:p>
          <a:endParaRPr lang="nl-BE"/>
        </a:p>
      </dgm:t>
    </dgm:pt>
    <dgm:pt modelId="{A4FD4794-274D-44B3-A3F7-7B349400437D}">
      <dgm:prSet/>
      <dgm:spPr/>
      <dgm:t>
        <a:bodyPr/>
        <a:lstStyle/>
        <a:p>
          <a:r>
            <a:rPr lang="nl-BE"/>
            <a:t>Veiligheid voetgangers</a:t>
          </a:r>
        </a:p>
      </dgm:t>
    </dgm:pt>
    <dgm:pt modelId="{FCBE8B68-8960-41C8-8B4F-EFD5B40143ED}" type="parTrans" cxnId="{3B1A7078-2D39-40A8-AB6D-ABF36FBCC137}">
      <dgm:prSet/>
      <dgm:spPr/>
      <dgm:t>
        <a:bodyPr/>
        <a:lstStyle/>
        <a:p>
          <a:endParaRPr lang="nl-BE"/>
        </a:p>
      </dgm:t>
    </dgm:pt>
    <dgm:pt modelId="{4528CDFA-AACF-48AB-A888-B4E9389FDDA2}" type="sibTrans" cxnId="{3B1A7078-2D39-40A8-AB6D-ABF36FBCC137}">
      <dgm:prSet/>
      <dgm:spPr/>
      <dgm:t>
        <a:bodyPr/>
        <a:lstStyle/>
        <a:p>
          <a:endParaRPr lang="nl-BE"/>
        </a:p>
      </dgm:t>
    </dgm:pt>
    <dgm:pt modelId="{6864622B-F5FD-45F9-857C-56DEEC19982E}">
      <dgm:prSet/>
      <dgm:spPr/>
      <dgm:t>
        <a:bodyPr/>
        <a:lstStyle/>
        <a:p>
          <a:r>
            <a:rPr lang="nl-BE"/>
            <a:t>Schoolomgeving</a:t>
          </a:r>
        </a:p>
      </dgm:t>
    </dgm:pt>
    <dgm:pt modelId="{E103AB75-E18C-4484-9128-DB58B4815C64}" type="parTrans" cxnId="{803F1A99-9E37-49EB-92F4-F672711BA335}">
      <dgm:prSet/>
      <dgm:spPr/>
      <dgm:t>
        <a:bodyPr/>
        <a:lstStyle/>
        <a:p>
          <a:endParaRPr lang="nl-BE"/>
        </a:p>
      </dgm:t>
    </dgm:pt>
    <dgm:pt modelId="{02E890CB-6790-4C2F-8BD5-E06DD5AE41B5}" type="sibTrans" cxnId="{803F1A99-9E37-49EB-92F4-F672711BA335}">
      <dgm:prSet/>
      <dgm:spPr/>
      <dgm:t>
        <a:bodyPr/>
        <a:lstStyle/>
        <a:p>
          <a:endParaRPr lang="nl-BE"/>
        </a:p>
      </dgm:t>
    </dgm:pt>
    <dgm:pt modelId="{65F79519-6859-465B-B55A-87E62E0C1BFA}" type="pres">
      <dgm:prSet presAssocID="{249FAD02-826E-4BAB-ABEC-5F980559B0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962AD3-6519-4EEA-920D-A40826C9DFFB}" type="pres">
      <dgm:prSet presAssocID="{332365A9-D3C3-473A-8314-A4CFAF8C3227}" presName="hierRoot1" presStyleCnt="0"/>
      <dgm:spPr/>
    </dgm:pt>
    <dgm:pt modelId="{1FA1B792-CFF0-4F65-AE50-07AF254BBB4D}" type="pres">
      <dgm:prSet presAssocID="{332365A9-D3C3-473A-8314-A4CFAF8C3227}" presName="composite" presStyleCnt="0"/>
      <dgm:spPr/>
    </dgm:pt>
    <dgm:pt modelId="{93D1F984-9B5A-4EC6-A31E-5B3B5C0A795E}" type="pres">
      <dgm:prSet presAssocID="{332365A9-D3C3-473A-8314-A4CFAF8C3227}" presName="image" presStyleLbl="node0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to silhouet"/>
        </a:ext>
      </dgm:extLst>
    </dgm:pt>
    <dgm:pt modelId="{0E6C484E-58E3-4C1D-AD1D-8A961D8DAEB1}" type="pres">
      <dgm:prSet presAssocID="{332365A9-D3C3-473A-8314-A4CFAF8C3227}" presName="text" presStyleLbl="revTx" presStyleIdx="0" presStyleCnt="4">
        <dgm:presLayoutVars>
          <dgm:chPref val="3"/>
        </dgm:presLayoutVars>
      </dgm:prSet>
      <dgm:spPr/>
    </dgm:pt>
    <dgm:pt modelId="{85725B13-8FCB-4C7D-B2FE-519164E5A83F}" type="pres">
      <dgm:prSet presAssocID="{332365A9-D3C3-473A-8314-A4CFAF8C3227}" presName="hierChild2" presStyleCnt="0"/>
      <dgm:spPr/>
    </dgm:pt>
    <dgm:pt modelId="{EB5B6A6C-FEF4-4BD6-9750-8260298F4869}" type="pres">
      <dgm:prSet presAssocID="{EC7C7B00-6C0B-4451-8F63-BD24234449DB}" presName="hierRoot1" presStyleCnt="0"/>
      <dgm:spPr/>
    </dgm:pt>
    <dgm:pt modelId="{1F5E7AD7-525C-41C0-9FE2-2FD428200059}" type="pres">
      <dgm:prSet presAssocID="{EC7C7B00-6C0B-4451-8F63-BD24234449DB}" presName="composite" presStyleCnt="0"/>
      <dgm:spPr/>
    </dgm:pt>
    <dgm:pt modelId="{058F4F0F-76E9-4E71-809C-93427576BF66}" type="pres">
      <dgm:prSet presAssocID="{EC7C7B00-6C0B-4451-8F63-BD24234449DB}" presName="image" presStyleLbl="node0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vering silhouet"/>
        </a:ext>
      </dgm:extLst>
    </dgm:pt>
    <dgm:pt modelId="{25C747B5-BA70-4C2E-B7CB-B0A27FE8C473}" type="pres">
      <dgm:prSet presAssocID="{EC7C7B00-6C0B-4451-8F63-BD24234449DB}" presName="text" presStyleLbl="revTx" presStyleIdx="1" presStyleCnt="4">
        <dgm:presLayoutVars>
          <dgm:chPref val="3"/>
        </dgm:presLayoutVars>
      </dgm:prSet>
      <dgm:spPr/>
    </dgm:pt>
    <dgm:pt modelId="{632AEA98-AA5E-4634-9785-E8EE22017A81}" type="pres">
      <dgm:prSet presAssocID="{EC7C7B00-6C0B-4451-8F63-BD24234449DB}" presName="hierChild2" presStyleCnt="0"/>
      <dgm:spPr/>
    </dgm:pt>
    <dgm:pt modelId="{6B631517-CC20-413C-A87C-9AADA1797675}" type="pres">
      <dgm:prSet presAssocID="{A4FD4794-274D-44B3-A3F7-7B349400437D}" presName="hierRoot1" presStyleCnt="0"/>
      <dgm:spPr/>
    </dgm:pt>
    <dgm:pt modelId="{0265799D-2A38-4888-9118-B7B0A411A919}" type="pres">
      <dgm:prSet presAssocID="{A4FD4794-274D-44B3-A3F7-7B349400437D}" presName="composite" presStyleCnt="0"/>
      <dgm:spPr/>
    </dgm:pt>
    <dgm:pt modelId="{DA5DFDD0-8C90-4B4E-BABB-C9ED175E3D1B}" type="pres">
      <dgm:prSet presAssocID="{A4FD4794-274D-44B3-A3F7-7B349400437D}" presName="image" presStyleLbl="node0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enafdrukken silhouet"/>
        </a:ext>
      </dgm:extLst>
    </dgm:pt>
    <dgm:pt modelId="{DA2DF4D5-2E65-4E0C-AD27-F6C7B9AEE013}" type="pres">
      <dgm:prSet presAssocID="{A4FD4794-274D-44B3-A3F7-7B349400437D}" presName="text" presStyleLbl="revTx" presStyleIdx="2" presStyleCnt="4">
        <dgm:presLayoutVars>
          <dgm:chPref val="3"/>
        </dgm:presLayoutVars>
      </dgm:prSet>
      <dgm:spPr/>
    </dgm:pt>
    <dgm:pt modelId="{CE14073E-E456-4892-A9A5-9B678AA1ED29}" type="pres">
      <dgm:prSet presAssocID="{A4FD4794-274D-44B3-A3F7-7B349400437D}" presName="hierChild2" presStyleCnt="0"/>
      <dgm:spPr/>
    </dgm:pt>
    <dgm:pt modelId="{FEBF4CCB-371A-4C55-9120-00178CA30ECA}" type="pres">
      <dgm:prSet presAssocID="{6864622B-F5FD-45F9-857C-56DEEC19982E}" presName="hierRoot1" presStyleCnt="0"/>
      <dgm:spPr/>
    </dgm:pt>
    <dgm:pt modelId="{D4970C3B-4E21-47FC-817E-F0D306D5231D}" type="pres">
      <dgm:prSet presAssocID="{6864622B-F5FD-45F9-857C-56DEEC19982E}" presName="composite" presStyleCnt="0"/>
      <dgm:spPr/>
    </dgm:pt>
    <dgm:pt modelId="{13E6ACA8-CEED-41D6-83DC-283B6759B522}" type="pres">
      <dgm:prSet presAssocID="{6864622B-F5FD-45F9-857C-56DEEC19982E}" presName="image" presStyleLbl="node0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lokaal silhouet"/>
        </a:ext>
      </dgm:extLst>
    </dgm:pt>
    <dgm:pt modelId="{502605B8-717B-4596-A33F-3FA787424B66}" type="pres">
      <dgm:prSet presAssocID="{6864622B-F5FD-45F9-857C-56DEEC19982E}" presName="text" presStyleLbl="revTx" presStyleIdx="3" presStyleCnt="4">
        <dgm:presLayoutVars>
          <dgm:chPref val="3"/>
        </dgm:presLayoutVars>
      </dgm:prSet>
      <dgm:spPr/>
    </dgm:pt>
    <dgm:pt modelId="{C571FC32-103F-43DF-831C-BAB2D95F3CCF}" type="pres">
      <dgm:prSet presAssocID="{6864622B-F5FD-45F9-857C-56DEEC19982E}" presName="hierChild2" presStyleCnt="0"/>
      <dgm:spPr/>
    </dgm:pt>
  </dgm:ptLst>
  <dgm:cxnLst>
    <dgm:cxn modelId="{D381A104-BBBB-4504-8EAD-A6CC8AB8AA8C}" srcId="{249FAD02-826E-4BAB-ABEC-5F980559B0C0}" destId="{EC7C7B00-6C0B-4451-8F63-BD24234449DB}" srcOrd="1" destOrd="0" parTransId="{D3ACB4E2-907D-4C7D-9DB2-554221B5F11C}" sibTransId="{07EF1514-C328-4B05-B3F2-18F898DD891D}"/>
    <dgm:cxn modelId="{1420CB67-1530-4F21-9E45-F4B6D18FAB77}" type="presOf" srcId="{6864622B-F5FD-45F9-857C-56DEEC19982E}" destId="{502605B8-717B-4596-A33F-3FA787424B66}" srcOrd="0" destOrd="0" presId="urn:microsoft.com/office/officeart/2009/layout/CirclePictureHierarchy"/>
    <dgm:cxn modelId="{68204448-158E-4D90-BC1C-947BA7CF2114}" type="presOf" srcId="{249FAD02-826E-4BAB-ABEC-5F980559B0C0}" destId="{65F79519-6859-465B-B55A-87E62E0C1BFA}" srcOrd="0" destOrd="0" presId="urn:microsoft.com/office/officeart/2009/layout/CirclePictureHierarchy"/>
    <dgm:cxn modelId="{EBDF5C71-9E0A-4249-BA0A-2DB85FD9415D}" type="presOf" srcId="{A4FD4794-274D-44B3-A3F7-7B349400437D}" destId="{DA2DF4D5-2E65-4E0C-AD27-F6C7B9AEE013}" srcOrd="0" destOrd="0" presId="urn:microsoft.com/office/officeart/2009/layout/CirclePictureHierarchy"/>
    <dgm:cxn modelId="{3B1A7078-2D39-40A8-AB6D-ABF36FBCC137}" srcId="{249FAD02-826E-4BAB-ABEC-5F980559B0C0}" destId="{A4FD4794-274D-44B3-A3F7-7B349400437D}" srcOrd="2" destOrd="0" parTransId="{FCBE8B68-8960-41C8-8B4F-EFD5B40143ED}" sibTransId="{4528CDFA-AACF-48AB-A888-B4E9389FDDA2}"/>
    <dgm:cxn modelId="{803F1A99-9E37-49EB-92F4-F672711BA335}" srcId="{249FAD02-826E-4BAB-ABEC-5F980559B0C0}" destId="{6864622B-F5FD-45F9-857C-56DEEC19982E}" srcOrd="3" destOrd="0" parTransId="{E103AB75-E18C-4484-9128-DB58B4815C64}" sibTransId="{02E890CB-6790-4C2F-8BD5-E06DD5AE41B5}"/>
    <dgm:cxn modelId="{67A7549D-587E-4B15-B08B-9C32D3D2D5C6}" srcId="{249FAD02-826E-4BAB-ABEC-5F980559B0C0}" destId="{332365A9-D3C3-473A-8314-A4CFAF8C3227}" srcOrd="0" destOrd="0" parTransId="{B3C0AFE6-6EBB-462D-AB44-81EE5A842329}" sibTransId="{B70642F3-47A9-4766-9323-C386B8C4987E}"/>
    <dgm:cxn modelId="{1F162ABC-688F-4865-B25D-CE6FE63536D2}" type="presOf" srcId="{332365A9-D3C3-473A-8314-A4CFAF8C3227}" destId="{0E6C484E-58E3-4C1D-AD1D-8A961D8DAEB1}" srcOrd="0" destOrd="0" presId="urn:microsoft.com/office/officeart/2009/layout/CirclePictureHierarchy"/>
    <dgm:cxn modelId="{3A4CDDF9-FA74-4C11-A320-1DF8901EA880}" type="presOf" srcId="{EC7C7B00-6C0B-4451-8F63-BD24234449DB}" destId="{25C747B5-BA70-4C2E-B7CB-B0A27FE8C473}" srcOrd="0" destOrd="0" presId="urn:microsoft.com/office/officeart/2009/layout/CirclePictureHierarchy"/>
    <dgm:cxn modelId="{9AB7AE54-5F33-4B56-ABDD-A3EB4418D67F}" type="presParOf" srcId="{65F79519-6859-465B-B55A-87E62E0C1BFA}" destId="{15962AD3-6519-4EEA-920D-A40826C9DFFB}" srcOrd="0" destOrd="0" presId="urn:microsoft.com/office/officeart/2009/layout/CirclePictureHierarchy"/>
    <dgm:cxn modelId="{1C9455DF-F44C-4DB5-87D1-EF97B9A7A299}" type="presParOf" srcId="{15962AD3-6519-4EEA-920D-A40826C9DFFB}" destId="{1FA1B792-CFF0-4F65-AE50-07AF254BBB4D}" srcOrd="0" destOrd="0" presId="urn:microsoft.com/office/officeart/2009/layout/CirclePictureHierarchy"/>
    <dgm:cxn modelId="{A8812A2A-35D7-47BF-860D-74B411E2D972}" type="presParOf" srcId="{1FA1B792-CFF0-4F65-AE50-07AF254BBB4D}" destId="{93D1F984-9B5A-4EC6-A31E-5B3B5C0A795E}" srcOrd="0" destOrd="0" presId="urn:microsoft.com/office/officeart/2009/layout/CirclePictureHierarchy"/>
    <dgm:cxn modelId="{F91E2479-8542-4BA5-AE6F-6772481361A8}" type="presParOf" srcId="{1FA1B792-CFF0-4F65-AE50-07AF254BBB4D}" destId="{0E6C484E-58E3-4C1D-AD1D-8A961D8DAEB1}" srcOrd="1" destOrd="0" presId="urn:microsoft.com/office/officeart/2009/layout/CirclePictureHierarchy"/>
    <dgm:cxn modelId="{26B73408-7F6B-411F-B633-95F4FC50BCD1}" type="presParOf" srcId="{15962AD3-6519-4EEA-920D-A40826C9DFFB}" destId="{85725B13-8FCB-4C7D-B2FE-519164E5A83F}" srcOrd="1" destOrd="0" presId="urn:microsoft.com/office/officeart/2009/layout/CirclePictureHierarchy"/>
    <dgm:cxn modelId="{F80C8110-839F-4BE0-A732-C41F6DED2132}" type="presParOf" srcId="{65F79519-6859-465B-B55A-87E62E0C1BFA}" destId="{EB5B6A6C-FEF4-4BD6-9750-8260298F4869}" srcOrd="1" destOrd="0" presId="urn:microsoft.com/office/officeart/2009/layout/CirclePictureHierarchy"/>
    <dgm:cxn modelId="{FC11FF12-AF89-41CD-AC47-9176A267BD91}" type="presParOf" srcId="{EB5B6A6C-FEF4-4BD6-9750-8260298F4869}" destId="{1F5E7AD7-525C-41C0-9FE2-2FD428200059}" srcOrd="0" destOrd="0" presId="urn:microsoft.com/office/officeart/2009/layout/CirclePictureHierarchy"/>
    <dgm:cxn modelId="{1E8EE154-DCCD-497E-A57D-9FA171CBD45A}" type="presParOf" srcId="{1F5E7AD7-525C-41C0-9FE2-2FD428200059}" destId="{058F4F0F-76E9-4E71-809C-93427576BF66}" srcOrd="0" destOrd="0" presId="urn:microsoft.com/office/officeart/2009/layout/CirclePictureHierarchy"/>
    <dgm:cxn modelId="{106BC029-7892-4296-8AC4-35D288685831}" type="presParOf" srcId="{1F5E7AD7-525C-41C0-9FE2-2FD428200059}" destId="{25C747B5-BA70-4C2E-B7CB-B0A27FE8C473}" srcOrd="1" destOrd="0" presId="urn:microsoft.com/office/officeart/2009/layout/CirclePictureHierarchy"/>
    <dgm:cxn modelId="{48354B84-C93C-44FB-B9AA-E86EDEE96F72}" type="presParOf" srcId="{EB5B6A6C-FEF4-4BD6-9750-8260298F4869}" destId="{632AEA98-AA5E-4634-9785-E8EE22017A81}" srcOrd="1" destOrd="0" presId="urn:microsoft.com/office/officeart/2009/layout/CirclePictureHierarchy"/>
    <dgm:cxn modelId="{2F9C66FF-274A-4506-988F-93ED578BB0E1}" type="presParOf" srcId="{65F79519-6859-465B-B55A-87E62E0C1BFA}" destId="{6B631517-CC20-413C-A87C-9AADA1797675}" srcOrd="2" destOrd="0" presId="urn:microsoft.com/office/officeart/2009/layout/CirclePictureHierarchy"/>
    <dgm:cxn modelId="{34687F08-43D2-4B99-8F0F-8033EE57A8A2}" type="presParOf" srcId="{6B631517-CC20-413C-A87C-9AADA1797675}" destId="{0265799D-2A38-4888-9118-B7B0A411A919}" srcOrd="0" destOrd="0" presId="urn:microsoft.com/office/officeart/2009/layout/CirclePictureHierarchy"/>
    <dgm:cxn modelId="{2BD3517C-D60D-4926-BBE8-2944C14959E5}" type="presParOf" srcId="{0265799D-2A38-4888-9118-B7B0A411A919}" destId="{DA5DFDD0-8C90-4B4E-BABB-C9ED175E3D1B}" srcOrd="0" destOrd="0" presId="urn:microsoft.com/office/officeart/2009/layout/CirclePictureHierarchy"/>
    <dgm:cxn modelId="{507F1771-A5F4-47AB-8E3E-49B7C5F0D27F}" type="presParOf" srcId="{0265799D-2A38-4888-9118-B7B0A411A919}" destId="{DA2DF4D5-2E65-4E0C-AD27-F6C7B9AEE013}" srcOrd="1" destOrd="0" presId="urn:microsoft.com/office/officeart/2009/layout/CirclePictureHierarchy"/>
    <dgm:cxn modelId="{12495FC0-3121-402F-8459-26AA044FF7CE}" type="presParOf" srcId="{6B631517-CC20-413C-A87C-9AADA1797675}" destId="{CE14073E-E456-4892-A9A5-9B678AA1ED29}" srcOrd="1" destOrd="0" presId="urn:microsoft.com/office/officeart/2009/layout/CirclePictureHierarchy"/>
    <dgm:cxn modelId="{18D5A23B-8B01-4079-9F51-3715E6C4253F}" type="presParOf" srcId="{65F79519-6859-465B-B55A-87E62E0C1BFA}" destId="{FEBF4CCB-371A-4C55-9120-00178CA30ECA}" srcOrd="3" destOrd="0" presId="urn:microsoft.com/office/officeart/2009/layout/CirclePictureHierarchy"/>
    <dgm:cxn modelId="{3EBE1132-0DB7-4ACD-B525-F988D756220E}" type="presParOf" srcId="{FEBF4CCB-371A-4C55-9120-00178CA30ECA}" destId="{D4970C3B-4E21-47FC-817E-F0D306D5231D}" srcOrd="0" destOrd="0" presId="urn:microsoft.com/office/officeart/2009/layout/CirclePictureHierarchy"/>
    <dgm:cxn modelId="{B5B9A9EA-0892-412F-8A4B-366A2D2EB9B3}" type="presParOf" srcId="{D4970C3B-4E21-47FC-817E-F0D306D5231D}" destId="{13E6ACA8-CEED-41D6-83DC-283B6759B522}" srcOrd="0" destOrd="0" presId="urn:microsoft.com/office/officeart/2009/layout/CirclePictureHierarchy"/>
    <dgm:cxn modelId="{447612E3-C543-4BC5-BBF2-21E037DA8081}" type="presParOf" srcId="{D4970C3B-4E21-47FC-817E-F0D306D5231D}" destId="{502605B8-717B-4596-A33F-3FA787424B66}" srcOrd="1" destOrd="0" presId="urn:microsoft.com/office/officeart/2009/layout/CirclePictureHierarchy"/>
    <dgm:cxn modelId="{AF0C69B5-5AB9-4840-9F28-59601954B41E}" type="presParOf" srcId="{FEBF4CCB-371A-4C55-9120-00178CA30ECA}" destId="{C571FC32-103F-43DF-831C-BAB2D95F3CC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9A654-6BC4-4947-9D69-7BFFE45C875F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580455C2-D48C-4E25-9460-1E22B8FABEB8}">
      <dgm:prSet/>
      <dgm:spPr/>
      <dgm:t>
        <a:bodyPr/>
        <a:lstStyle/>
        <a:p>
          <a:pPr algn="ctr"/>
          <a:r>
            <a:rPr lang="nl-BE" dirty="0"/>
            <a:t>Aangepast abonnementstarief Parking </a:t>
          </a:r>
          <a:r>
            <a:rPr lang="nl-BE" dirty="0" err="1"/>
            <a:t>Keerdok</a:t>
          </a:r>
          <a:br>
            <a:rPr lang="nl-BE" dirty="0"/>
          </a:br>
          <a:r>
            <a:rPr lang="nl-BE" dirty="0"/>
            <a:t>(2 jaar)</a:t>
          </a:r>
        </a:p>
      </dgm:t>
    </dgm:pt>
    <dgm:pt modelId="{3E0E8B5C-2028-44E0-A683-55DF97AA3CCB}" type="parTrans" cxnId="{02D144F3-4770-410C-84CF-2D560A2B9DFC}">
      <dgm:prSet/>
      <dgm:spPr/>
      <dgm:t>
        <a:bodyPr/>
        <a:lstStyle/>
        <a:p>
          <a:pPr algn="ctr"/>
          <a:endParaRPr lang="nl-BE"/>
        </a:p>
      </dgm:t>
    </dgm:pt>
    <dgm:pt modelId="{9BF1922B-304C-4871-876A-CAEB1EB2F263}" type="sibTrans" cxnId="{02D144F3-4770-410C-84CF-2D560A2B9DFC}">
      <dgm:prSet/>
      <dgm:spPr/>
      <dgm:t>
        <a:bodyPr/>
        <a:lstStyle/>
        <a:p>
          <a:pPr algn="ctr"/>
          <a:endParaRPr lang="nl-BE"/>
        </a:p>
      </dgm:t>
    </dgm:pt>
    <dgm:pt modelId="{4FC17E3B-1177-4BE2-9F28-4AB7C76307EE}">
      <dgm:prSet/>
      <dgm:spPr/>
      <dgm:t>
        <a:bodyPr/>
        <a:lstStyle/>
        <a:p>
          <a:pPr algn="ctr"/>
          <a:r>
            <a:rPr lang="nl-BE" dirty="0"/>
            <a:t>Uitgezonderd </a:t>
          </a:r>
          <a:r>
            <a:rPr lang="nl-BE" dirty="0" err="1"/>
            <a:t>bewonersparkeren</a:t>
          </a:r>
          <a:r>
            <a:rPr lang="nl-BE" dirty="0"/>
            <a:t>: ‘t Veer &amp; Centjesmuur</a:t>
          </a:r>
        </a:p>
      </dgm:t>
    </dgm:pt>
    <dgm:pt modelId="{CD3D7EE5-C4EE-4146-A204-B0D41390FB2A}" type="parTrans" cxnId="{A12195C4-DE0A-4885-A169-7B59124DF546}">
      <dgm:prSet/>
      <dgm:spPr/>
      <dgm:t>
        <a:bodyPr/>
        <a:lstStyle/>
        <a:p>
          <a:pPr algn="ctr"/>
          <a:endParaRPr lang="nl-BE"/>
        </a:p>
      </dgm:t>
    </dgm:pt>
    <dgm:pt modelId="{E7E2A1A0-462A-451A-9122-D802573D26E2}" type="sibTrans" cxnId="{A12195C4-DE0A-4885-A169-7B59124DF546}">
      <dgm:prSet/>
      <dgm:spPr/>
      <dgm:t>
        <a:bodyPr/>
        <a:lstStyle/>
        <a:p>
          <a:pPr algn="ctr"/>
          <a:endParaRPr lang="nl-BE"/>
        </a:p>
      </dgm:t>
    </dgm:pt>
    <dgm:pt modelId="{03041155-5C58-467B-AFA3-37791FA0A9C3}">
      <dgm:prSet/>
      <dgm:spPr/>
      <dgm:t>
        <a:bodyPr/>
        <a:lstStyle/>
        <a:p>
          <a:pPr algn="ctr"/>
          <a:r>
            <a:rPr lang="nl-BE" dirty="0"/>
            <a:t>Herschikking parkeerplaatsen Centjesmuur</a:t>
          </a:r>
        </a:p>
      </dgm:t>
    </dgm:pt>
    <dgm:pt modelId="{3C06D685-8826-41CB-82AD-2771585BEC21}" type="parTrans" cxnId="{50AC0CCE-EB69-428A-9E56-8F95B1F15308}">
      <dgm:prSet/>
      <dgm:spPr/>
      <dgm:t>
        <a:bodyPr/>
        <a:lstStyle/>
        <a:p>
          <a:pPr algn="ctr"/>
          <a:endParaRPr lang="nl-BE"/>
        </a:p>
      </dgm:t>
    </dgm:pt>
    <dgm:pt modelId="{38484FA1-722A-4397-A25A-95683B9F35CF}" type="sibTrans" cxnId="{50AC0CCE-EB69-428A-9E56-8F95B1F15308}">
      <dgm:prSet/>
      <dgm:spPr/>
      <dgm:t>
        <a:bodyPr/>
        <a:lstStyle/>
        <a:p>
          <a:pPr algn="ctr"/>
          <a:endParaRPr lang="nl-BE"/>
        </a:p>
      </dgm:t>
    </dgm:pt>
    <dgm:pt modelId="{7E4963BE-770A-48B8-9B01-A2FEDEBD32E9}">
      <dgm:prSet/>
      <dgm:spPr/>
      <dgm:t>
        <a:bodyPr/>
        <a:lstStyle/>
        <a:p>
          <a:pPr algn="ctr"/>
          <a:r>
            <a:rPr lang="nl-BE" dirty="0"/>
            <a:t>6 deelwagens blijven; 2 cambio wagens naar Keerdok, 1 wagen naar Begijnenweide</a:t>
          </a:r>
        </a:p>
      </dgm:t>
    </dgm:pt>
    <dgm:pt modelId="{AFC82B1A-FE2F-46C2-8804-D5147D7D0587}" type="parTrans" cxnId="{FB413506-27A2-4FF0-87CC-1BA13CFA7B9C}">
      <dgm:prSet/>
      <dgm:spPr/>
      <dgm:t>
        <a:bodyPr/>
        <a:lstStyle/>
        <a:p>
          <a:endParaRPr lang="nl-BE"/>
        </a:p>
      </dgm:t>
    </dgm:pt>
    <dgm:pt modelId="{1E2C428A-411B-4400-9205-D8E22050E733}" type="sibTrans" cxnId="{FB413506-27A2-4FF0-87CC-1BA13CFA7B9C}">
      <dgm:prSet/>
      <dgm:spPr/>
      <dgm:t>
        <a:bodyPr/>
        <a:lstStyle/>
        <a:p>
          <a:endParaRPr lang="nl-BE"/>
        </a:p>
      </dgm:t>
    </dgm:pt>
    <dgm:pt modelId="{06EAAD89-04E8-4FFF-815C-9C70635FA737}">
      <dgm:prSet/>
      <dgm:spPr/>
      <dgm:t>
        <a:bodyPr/>
        <a:lstStyle/>
        <a:p>
          <a:pPr algn="ctr"/>
          <a:r>
            <a:rPr lang="nl-BE" dirty="0"/>
            <a:t>Markt verplaatsen naar K. Astridlaan</a:t>
          </a:r>
        </a:p>
      </dgm:t>
    </dgm:pt>
    <dgm:pt modelId="{8C9405F8-A7B4-45A2-9A89-DC039CD45EB8}" type="parTrans" cxnId="{C6E233A7-A342-4E78-8BAB-FDED04750ADC}">
      <dgm:prSet/>
      <dgm:spPr/>
      <dgm:t>
        <a:bodyPr/>
        <a:lstStyle/>
        <a:p>
          <a:endParaRPr lang="nl-BE"/>
        </a:p>
      </dgm:t>
    </dgm:pt>
    <dgm:pt modelId="{6F6DF2BE-599A-4A9E-ABD2-DD9365067DE1}" type="sibTrans" cxnId="{C6E233A7-A342-4E78-8BAB-FDED04750ADC}">
      <dgm:prSet/>
      <dgm:spPr/>
      <dgm:t>
        <a:bodyPr/>
        <a:lstStyle/>
        <a:p>
          <a:endParaRPr lang="nl-BE"/>
        </a:p>
      </dgm:t>
    </dgm:pt>
    <dgm:pt modelId="{5F411B91-4F15-4FB6-A54F-6B3235A0CF55}" type="pres">
      <dgm:prSet presAssocID="{BD29A654-6BC4-4947-9D69-7BFFE45C875F}" presName="diagram" presStyleCnt="0">
        <dgm:presLayoutVars>
          <dgm:dir/>
          <dgm:resizeHandles val="exact"/>
        </dgm:presLayoutVars>
      </dgm:prSet>
      <dgm:spPr/>
    </dgm:pt>
    <dgm:pt modelId="{509DD14E-89F6-4B80-B339-B2A345F5C3B3}" type="pres">
      <dgm:prSet presAssocID="{580455C2-D48C-4E25-9460-1E22B8FABEB8}" presName="node" presStyleLbl="node1" presStyleIdx="0" presStyleCnt="5">
        <dgm:presLayoutVars>
          <dgm:bulletEnabled val="1"/>
        </dgm:presLayoutVars>
      </dgm:prSet>
      <dgm:spPr/>
    </dgm:pt>
    <dgm:pt modelId="{0B52727A-CB14-46AE-BDF4-D8BA26693A75}" type="pres">
      <dgm:prSet presAssocID="{9BF1922B-304C-4871-876A-CAEB1EB2F263}" presName="sibTrans" presStyleCnt="0"/>
      <dgm:spPr/>
    </dgm:pt>
    <dgm:pt modelId="{957CCAB0-3448-4CB4-B1C9-A17E5F4965BF}" type="pres">
      <dgm:prSet presAssocID="{4FC17E3B-1177-4BE2-9F28-4AB7C76307EE}" presName="node" presStyleLbl="node1" presStyleIdx="1" presStyleCnt="5">
        <dgm:presLayoutVars>
          <dgm:bulletEnabled val="1"/>
        </dgm:presLayoutVars>
      </dgm:prSet>
      <dgm:spPr/>
    </dgm:pt>
    <dgm:pt modelId="{1E4F237E-B968-4B71-BCCB-301E75DCA6B6}" type="pres">
      <dgm:prSet presAssocID="{E7E2A1A0-462A-451A-9122-D802573D26E2}" presName="sibTrans" presStyleCnt="0"/>
      <dgm:spPr/>
    </dgm:pt>
    <dgm:pt modelId="{018FCA23-A71A-4BCF-89AD-3C6A288C3963}" type="pres">
      <dgm:prSet presAssocID="{7E4963BE-770A-48B8-9B01-A2FEDEBD32E9}" presName="node" presStyleLbl="node1" presStyleIdx="2" presStyleCnt="5">
        <dgm:presLayoutVars>
          <dgm:bulletEnabled val="1"/>
        </dgm:presLayoutVars>
      </dgm:prSet>
      <dgm:spPr/>
    </dgm:pt>
    <dgm:pt modelId="{BBAE9219-5414-490C-AEDD-DD46200FBE54}" type="pres">
      <dgm:prSet presAssocID="{1E2C428A-411B-4400-9205-D8E22050E733}" presName="sibTrans" presStyleCnt="0"/>
      <dgm:spPr/>
    </dgm:pt>
    <dgm:pt modelId="{7CF0BF5F-022C-43CA-A82F-39CEB1EBA0EA}" type="pres">
      <dgm:prSet presAssocID="{06EAAD89-04E8-4FFF-815C-9C70635FA737}" presName="node" presStyleLbl="node1" presStyleIdx="3" presStyleCnt="5">
        <dgm:presLayoutVars>
          <dgm:bulletEnabled val="1"/>
        </dgm:presLayoutVars>
      </dgm:prSet>
      <dgm:spPr/>
    </dgm:pt>
    <dgm:pt modelId="{68F35BEF-D5CB-4509-9A0F-4F30631FF36E}" type="pres">
      <dgm:prSet presAssocID="{6F6DF2BE-599A-4A9E-ABD2-DD9365067DE1}" presName="sibTrans" presStyleCnt="0"/>
      <dgm:spPr/>
    </dgm:pt>
    <dgm:pt modelId="{15C34679-9B6F-4C08-B034-05B5E5EC35DC}" type="pres">
      <dgm:prSet presAssocID="{03041155-5C58-467B-AFA3-37791FA0A9C3}" presName="node" presStyleLbl="node1" presStyleIdx="4" presStyleCnt="5">
        <dgm:presLayoutVars>
          <dgm:bulletEnabled val="1"/>
        </dgm:presLayoutVars>
      </dgm:prSet>
      <dgm:spPr/>
    </dgm:pt>
  </dgm:ptLst>
  <dgm:cxnLst>
    <dgm:cxn modelId="{FB413506-27A2-4FF0-87CC-1BA13CFA7B9C}" srcId="{BD29A654-6BC4-4947-9D69-7BFFE45C875F}" destId="{7E4963BE-770A-48B8-9B01-A2FEDEBD32E9}" srcOrd="2" destOrd="0" parTransId="{AFC82B1A-FE2F-46C2-8804-D5147D7D0587}" sibTransId="{1E2C428A-411B-4400-9205-D8E22050E733}"/>
    <dgm:cxn modelId="{B0C38C10-8EA6-4CE9-8860-B5D4406C3ED5}" type="presOf" srcId="{580455C2-D48C-4E25-9460-1E22B8FABEB8}" destId="{509DD14E-89F6-4B80-B339-B2A345F5C3B3}" srcOrd="0" destOrd="0" presId="urn:microsoft.com/office/officeart/2005/8/layout/default"/>
    <dgm:cxn modelId="{11567D7B-B701-4BA7-88C4-ED4029BE02D3}" type="presOf" srcId="{4FC17E3B-1177-4BE2-9F28-4AB7C76307EE}" destId="{957CCAB0-3448-4CB4-B1C9-A17E5F4965BF}" srcOrd="0" destOrd="0" presId="urn:microsoft.com/office/officeart/2005/8/layout/default"/>
    <dgm:cxn modelId="{59566588-8C95-4F1E-98E2-25F95F92E375}" type="presOf" srcId="{06EAAD89-04E8-4FFF-815C-9C70635FA737}" destId="{7CF0BF5F-022C-43CA-A82F-39CEB1EBA0EA}" srcOrd="0" destOrd="0" presId="urn:microsoft.com/office/officeart/2005/8/layout/default"/>
    <dgm:cxn modelId="{C6E233A7-A342-4E78-8BAB-FDED04750ADC}" srcId="{BD29A654-6BC4-4947-9D69-7BFFE45C875F}" destId="{06EAAD89-04E8-4FFF-815C-9C70635FA737}" srcOrd="3" destOrd="0" parTransId="{8C9405F8-A7B4-45A2-9A89-DC039CD45EB8}" sibTransId="{6F6DF2BE-599A-4A9E-ABD2-DD9365067DE1}"/>
    <dgm:cxn modelId="{8464A1B9-CCF6-4029-BD9B-12E3DBC524D5}" type="presOf" srcId="{7E4963BE-770A-48B8-9B01-A2FEDEBD32E9}" destId="{018FCA23-A71A-4BCF-89AD-3C6A288C3963}" srcOrd="0" destOrd="0" presId="urn:microsoft.com/office/officeart/2005/8/layout/default"/>
    <dgm:cxn modelId="{51CAA4BA-E6B4-4FEB-8F81-AADF0410DEEB}" type="presOf" srcId="{BD29A654-6BC4-4947-9D69-7BFFE45C875F}" destId="{5F411B91-4F15-4FB6-A54F-6B3235A0CF55}" srcOrd="0" destOrd="0" presId="urn:microsoft.com/office/officeart/2005/8/layout/default"/>
    <dgm:cxn modelId="{A12195C4-DE0A-4885-A169-7B59124DF546}" srcId="{BD29A654-6BC4-4947-9D69-7BFFE45C875F}" destId="{4FC17E3B-1177-4BE2-9F28-4AB7C76307EE}" srcOrd="1" destOrd="0" parTransId="{CD3D7EE5-C4EE-4146-A204-B0D41390FB2A}" sibTransId="{E7E2A1A0-462A-451A-9122-D802573D26E2}"/>
    <dgm:cxn modelId="{6D649DCA-9ECD-4674-BF82-EC8B2E70728E}" type="presOf" srcId="{03041155-5C58-467B-AFA3-37791FA0A9C3}" destId="{15C34679-9B6F-4C08-B034-05B5E5EC35DC}" srcOrd="0" destOrd="0" presId="urn:microsoft.com/office/officeart/2005/8/layout/default"/>
    <dgm:cxn modelId="{50AC0CCE-EB69-428A-9E56-8F95B1F15308}" srcId="{BD29A654-6BC4-4947-9D69-7BFFE45C875F}" destId="{03041155-5C58-467B-AFA3-37791FA0A9C3}" srcOrd="4" destOrd="0" parTransId="{3C06D685-8826-41CB-82AD-2771585BEC21}" sibTransId="{38484FA1-722A-4397-A25A-95683B9F35CF}"/>
    <dgm:cxn modelId="{02D144F3-4770-410C-84CF-2D560A2B9DFC}" srcId="{BD29A654-6BC4-4947-9D69-7BFFE45C875F}" destId="{580455C2-D48C-4E25-9460-1E22B8FABEB8}" srcOrd="0" destOrd="0" parTransId="{3E0E8B5C-2028-44E0-A683-55DF97AA3CCB}" sibTransId="{9BF1922B-304C-4871-876A-CAEB1EB2F263}"/>
    <dgm:cxn modelId="{CF9517FE-B83C-4158-A38C-F6A58CF2B6E3}" type="presParOf" srcId="{5F411B91-4F15-4FB6-A54F-6B3235A0CF55}" destId="{509DD14E-89F6-4B80-B339-B2A345F5C3B3}" srcOrd="0" destOrd="0" presId="urn:microsoft.com/office/officeart/2005/8/layout/default"/>
    <dgm:cxn modelId="{2BB96FB3-877C-4C82-95E5-0347EAAB0549}" type="presParOf" srcId="{5F411B91-4F15-4FB6-A54F-6B3235A0CF55}" destId="{0B52727A-CB14-46AE-BDF4-D8BA26693A75}" srcOrd="1" destOrd="0" presId="urn:microsoft.com/office/officeart/2005/8/layout/default"/>
    <dgm:cxn modelId="{EC431B5E-8292-4AAC-BC66-868732504750}" type="presParOf" srcId="{5F411B91-4F15-4FB6-A54F-6B3235A0CF55}" destId="{957CCAB0-3448-4CB4-B1C9-A17E5F4965BF}" srcOrd="2" destOrd="0" presId="urn:microsoft.com/office/officeart/2005/8/layout/default"/>
    <dgm:cxn modelId="{CCB2DD60-884D-4868-9493-16577B4E4902}" type="presParOf" srcId="{5F411B91-4F15-4FB6-A54F-6B3235A0CF55}" destId="{1E4F237E-B968-4B71-BCCB-301E75DCA6B6}" srcOrd="3" destOrd="0" presId="urn:microsoft.com/office/officeart/2005/8/layout/default"/>
    <dgm:cxn modelId="{A68E1642-C75B-46F7-A81C-0979EE91F5CA}" type="presParOf" srcId="{5F411B91-4F15-4FB6-A54F-6B3235A0CF55}" destId="{018FCA23-A71A-4BCF-89AD-3C6A288C3963}" srcOrd="4" destOrd="0" presId="urn:microsoft.com/office/officeart/2005/8/layout/default"/>
    <dgm:cxn modelId="{68F12CBB-E085-4537-9E80-987B88807A73}" type="presParOf" srcId="{5F411B91-4F15-4FB6-A54F-6B3235A0CF55}" destId="{BBAE9219-5414-490C-AEDD-DD46200FBE54}" srcOrd="5" destOrd="0" presId="urn:microsoft.com/office/officeart/2005/8/layout/default"/>
    <dgm:cxn modelId="{3BD075A4-C7AA-445F-BF5A-60D40B35976C}" type="presParOf" srcId="{5F411B91-4F15-4FB6-A54F-6B3235A0CF55}" destId="{7CF0BF5F-022C-43CA-A82F-39CEB1EBA0EA}" srcOrd="6" destOrd="0" presId="urn:microsoft.com/office/officeart/2005/8/layout/default"/>
    <dgm:cxn modelId="{F59E916E-43CB-4D10-A100-5D58327BB5C1}" type="presParOf" srcId="{5F411B91-4F15-4FB6-A54F-6B3235A0CF55}" destId="{68F35BEF-D5CB-4509-9A0F-4F30631FF36E}" srcOrd="7" destOrd="0" presId="urn:microsoft.com/office/officeart/2005/8/layout/default"/>
    <dgm:cxn modelId="{2427F9D5-D08F-4D93-A76C-5A0DFBABDEE8}" type="presParOf" srcId="{5F411B91-4F15-4FB6-A54F-6B3235A0CF55}" destId="{15C34679-9B6F-4C08-B034-05B5E5EC35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B67973-7D7F-4B2C-BA6D-044F9937B00A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6BAF2479-EA3D-4390-B081-462B8F9486C9}">
      <dgm:prSet/>
      <dgm:spPr/>
      <dgm:t>
        <a:bodyPr/>
        <a:lstStyle/>
        <a:p>
          <a:r>
            <a:rPr lang="nl-BE"/>
            <a:t>Uitgezonderd bewonersparkeren in Nieuwe Beggaardenstraat, Vrouw van Mechelenstraat, Guido Gezellelaan </a:t>
          </a:r>
        </a:p>
      </dgm:t>
    </dgm:pt>
    <dgm:pt modelId="{06F459BA-4607-41B0-BCE6-5B26D734C230}" type="parTrans" cxnId="{5A51F331-08C1-4DCD-845D-E38CC045C1EE}">
      <dgm:prSet/>
      <dgm:spPr/>
      <dgm:t>
        <a:bodyPr/>
        <a:lstStyle/>
        <a:p>
          <a:endParaRPr lang="nl-BE"/>
        </a:p>
      </dgm:t>
    </dgm:pt>
    <dgm:pt modelId="{014F6EF7-1AF0-4FAF-95D9-9053C60E0847}" type="sibTrans" cxnId="{5A51F331-08C1-4DCD-845D-E38CC045C1EE}">
      <dgm:prSet/>
      <dgm:spPr/>
      <dgm:t>
        <a:bodyPr/>
        <a:lstStyle/>
        <a:p>
          <a:endParaRPr lang="nl-BE"/>
        </a:p>
      </dgm:t>
    </dgm:pt>
    <dgm:pt modelId="{1EFDDBED-3A43-4750-9B65-E2D6925D521A}">
      <dgm:prSet/>
      <dgm:spPr/>
      <dgm:t>
        <a:bodyPr/>
        <a:lstStyle/>
        <a:p>
          <a:r>
            <a:rPr lang="nl-BE"/>
            <a:t>Inrichting 4 kortparkeerplaatsen (alle bestuurders) &gt;&gt; rood</a:t>
          </a:r>
        </a:p>
      </dgm:t>
    </dgm:pt>
    <dgm:pt modelId="{204691C6-F713-4A8F-A481-2D0AB3A321DC}" type="parTrans" cxnId="{B7C6998A-5D99-4D1C-9E6E-2A7663020D15}">
      <dgm:prSet/>
      <dgm:spPr/>
      <dgm:t>
        <a:bodyPr/>
        <a:lstStyle/>
        <a:p>
          <a:endParaRPr lang="nl-BE"/>
        </a:p>
      </dgm:t>
    </dgm:pt>
    <dgm:pt modelId="{A977AE1F-1494-486C-92D5-4F7FD50A2E26}" type="sibTrans" cxnId="{B7C6998A-5D99-4D1C-9E6E-2A7663020D15}">
      <dgm:prSet/>
      <dgm:spPr/>
      <dgm:t>
        <a:bodyPr/>
        <a:lstStyle/>
        <a:p>
          <a:endParaRPr lang="nl-BE"/>
        </a:p>
      </dgm:t>
    </dgm:pt>
    <dgm:pt modelId="{E62C3221-DB23-41D5-84B2-758C934CF37F}" type="pres">
      <dgm:prSet presAssocID="{0AB67973-7D7F-4B2C-BA6D-044F9937B00A}" presName="Name0" presStyleCnt="0">
        <dgm:presLayoutVars>
          <dgm:dir/>
          <dgm:resizeHandles val="exact"/>
        </dgm:presLayoutVars>
      </dgm:prSet>
      <dgm:spPr/>
    </dgm:pt>
    <dgm:pt modelId="{43DA4AF1-9573-436F-86B9-64F10C4955E7}" type="pres">
      <dgm:prSet presAssocID="{6BAF2479-EA3D-4390-B081-462B8F9486C9}" presName="composite" presStyleCnt="0"/>
      <dgm:spPr/>
    </dgm:pt>
    <dgm:pt modelId="{325FEDBD-D29A-4A83-B2BA-16F45888EC41}" type="pres">
      <dgm:prSet presAssocID="{6BAF2479-EA3D-4390-B081-462B8F9486C9}" presName="rect1" presStyleLbl="trAlignAcc1" presStyleIdx="0" presStyleCnt="2">
        <dgm:presLayoutVars>
          <dgm:bulletEnabled val="1"/>
        </dgm:presLayoutVars>
      </dgm:prSet>
      <dgm:spPr/>
    </dgm:pt>
    <dgm:pt modelId="{EABA1E98-B1B4-43BA-9B31-5A65888C1D9B}" type="pres">
      <dgm:prSet presAssocID="{6BAF2479-EA3D-4390-B081-462B8F9486C9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E3693CE-4C98-4CF3-A881-F6E4AB327E44}" type="pres">
      <dgm:prSet presAssocID="{014F6EF7-1AF0-4FAF-95D9-9053C60E0847}" presName="sibTrans" presStyleCnt="0"/>
      <dgm:spPr/>
    </dgm:pt>
    <dgm:pt modelId="{607545AB-8D5F-4383-9C50-7FF798CC22D1}" type="pres">
      <dgm:prSet presAssocID="{1EFDDBED-3A43-4750-9B65-E2D6925D521A}" presName="composite" presStyleCnt="0"/>
      <dgm:spPr/>
    </dgm:pt>
    <dgm:pt modelId="{06DCE42B-E892-4E0D-AA29-29BBB3648811}" type="pres">
      <dgm:prSet presAssocID="{1EFDDBED-3A43-4750-9B65-E2D6925D521A}" presName="rect1" presStyleLbl="trAlignAcc1" presStyleIdx="1" presStyleCnt="2">
        <dgm:presLayoutVars>
          <dgm:bulletEnabled val="1"/>
        </dgm:presLayoutVars>
      </dgm:prSet>
      <dgm:spPr/>
    </dgm:pt>
    <dgm:pt modelId="{8A7E16D3-FD36-4C44-9A88-3B6E06B323FC}" type="pres">
      <dgm:prSet presAssocID="{1EFDDBED-3A43-4750-9B65-E2D6925D521A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</dgm:ptLst>
  <dgm:cxnLst>
    <dgm:cxn modelId="{F2B69826-765A-4087-987E-87695F0E79EE}" type="presOf" srcId="{1EFDDBED-3A43-4750-9B65-E2D6925D521A}" destId="{06DCE42B-E892-4E0D-AA29-29BBB3648811}" srcOrd="0" destOrd="0" presId="urn:microsoft.com/office/officeart/2008/layout/PictureStrips"/>
    <dgm:cxn modelId="{5A51F331-08C1-4DCD-845D-E38CC045C1EE}" srcId="{0AB67973-7D7F-4B2C-BA6D-044F9937B00A}" destId="{6BAF2479-EA3D-4390-B081-462B8F9486C9}" srcOrd="0" destOrd="0" parTransId="{06F459BA-4607-41B0-BCE6-5B26D734C230}" sibTransId="{014F6EF7-1AF0-4FAF-95D9-9053C60E0847}"/>
    <dgm:cxn modelId="{517F3140-CED8-4F70-A904-D9F4DBE0C399}" type="presOf" srcId="{6BAF2479-EA3D-4390-B081-462B8F9486C9}" destId="{325FEDBD-D29A-4A83-B2BA-16F45888EC41}" srcOrd="0" destOrd="0" presId="urn:microsoft.com/office/officeart/2008/layout/PictureStrips"/>
    <dgm:cxn modelId="{A000DA71-D787-4734-BE78-12EEEFD0EE73}" type="presOf" srcId="{0AB67973-7D7F-4B2C-BA6D-044F9937B00A}" destId="{E62C3221-DB23-41D5-84B2-758C934CF37F}" srcOrd="0" destOrd="0" presId="urn:microsoft.com/office/officeart/2008/layout/PictureStrips"/>
    <dgm:cxn modelId="{B7C6998A-5D99-4D1C-9E6E-2A7663020D15}" srcId="{0AB67973-7D7F-4B2C-BA6D-044F9937B00A}" destId="{1EFDDBED-3A43-4750-9B65-E2D6925D521A}" srcOrd="1" destOrd="0" parTransId="{204691C6-F713-4A8F-A481-2D0AB3A321DC}" sibTransId="{A977AE1F-1494-486C-92D5-4F7FD50A2E26}"/>
    <dgm:cxn modelId="{E4B9F89C-A3BB-4A90-8328-BEEFD293D427}" type="presParOf" srcId="{E62C3221-DB23-41D5-84B2-758C934CF37F}" destId="{43DA4AF1-9573-436F-86B9-64F10C4955E7}" srcOrd="0" destOrd="0" presId="urn:microsoft.com/office/officeart/2008/layout/PictureStrips"/>
    <dgm:cxn modelId="{EE8CB3AE-C6DA-487F-834F-51890E067DF7}" type="presParOf" srcId="{43DA4AF1-9573-436F-86B9-64F10C4955E7}" destId="{325FEDBD-D29A-4A83-B2BA-16F45888EC41}" srcOrd="0" destOrd="0" presId="urn:microsoft.com/office/officeart/2008/layout/PictureStrips"/>
    <dgm:cxn modelId="{5222D3AB-9495-4029-AB5A-851E26BFDE69}" type="presParOf" srcId="{43DA4AF1-9573-436F-86B9-64F10C4955E7}" destId="{EABA1E98-B1B4-43BA-9B31-5A65888C1D9B}" srcOrd="1" destOrd="0" presId="urn:microsoft.com/office/officeart/2008/layout/PictureStrips"/>
    <dgm:cxn modelId="{51962A56-0F00-447C-8AFA-9558F8C60F97}" type="presParOf" srcId="{E62C3221-DB23-41D5-84B2-758C934CF37F}" destId="{0E3693CE-4C98-4CF3-A881-F6E4AB327E44}" srcOrd="1" destOrd="0" presId="urn:microsoft.com/office/officeart/2008/layout/PictureStrips"/>
    <dgm:cxn modelId="{201B0B8C-4DF8-4FCE-A570-517302608CEA}" type="presParOf" srcId="{E62C3221-DB23-41D5-84B2-758C934CF37F}" destId="{607545AB-8D5F-4383-9C50-7FF798CC22D1}" srcOrd="2" destOrd="0" presId="urn:microsoft.com/office/officeart/2008/layout/PictureStrips"/>
    <dgm:cxn modelId="{8F377E08-C27A-4513-AF24-1ADF51A20788}" type="presParOf" srcId="{607545AB-8D5F-4383-9C50-7FF798CC22D1}" destId="{06DCE42B-E892-4E0D-AA29-29BBB3648811}" srcOrd="0" destOrd="0" presId="urn:microsoft.com/office/officeart/2008/layout/PictureStrips"/>
    <dgm:cxn modelId="{50914AF7-9834-49E3-BCEB-C1DC935F8328}" type="presParOf" srcId="{607545AB-8D5F-4383-9C50-7FF798CC22D1}" destId="{8A7E16D3-FD36-4C44-9A88-3B6E06B323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F438BF-A9DC-497F-AC15-DFD51D0C0C6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D7C874C1-D55F-4E11-8D6A-4F4D75FE015E}">
      <dgm:prSet/>
      <dgm:spPr/>
      <dgm:t>
        <a:bodyPr/>
        <a:lstStyle/>
        <a:p>
          <a:r>
            <a:rPr lang="nl-BE" dirty="0"/>
            <a:t>Vergunning o.b.v. domicilieadres in het Begijnhof (parkeervrije zone)</a:t>
          </a:r>
        </a:p>
      </dgm:t>
    </dgm:pt>
    <dgm:pt modelId="{B3AA0BE9-B851-4117-86B6-C7109892197A}" type="parTrans" cxnId="{21541C1A-8B10-42D0-B257-DCA06967AC5B}">
      <dgm:prSet/>
      <dgm:spPr/>
      <dgm:t>
        <a:bodyPr/>
        <a:lstStyle/>
        <a:p>
          <a:endParaRPr lang="nl-BE"/>
        </a:p>
      </dgm:t>
    </dgm:pt>
    <dgm:pt modelId="{2A9C8EE1-968B-41A0-8DBB-F111463DA0F9}" type="sibTrans" cxnId="{21541C1A-8B10-42D0-B257-DCA06967AC5B}">
      <dgm:prSet/>
      <dgm:spPr/>
      <dgm:t>
        <a:bodyPr/>
        <a:lstStyle/>
        <a:p>
          <a:endParaRPr lang="nl-BE"/>
        </a:p>
      </dgm:t>
    </dgm:pt>
    <dgm:pt modelId="{739A372C-5271-4D3D-BC46-98A97CCF4E6B}">
      <dgm:prSet/>
      <dgm:spPr/>
      <dgm:t>
        <a:bodyPr/>
        <a:lstStyle/>
        <a:p>
          <a:r>
            <a:rPr lang="nl-BE" dirty="0"/>
            <a:t>Recht op 4u stilstaan</a:t>
          </a:r>
        </a:p>
      </dgm:t>
    </dgm:pt>
    <dgm:pt modelId="{5044E8B7-6334-47F5-9BA5-F7513872696A}" type="parTrans" cxnId="{90EEBB7B-AEBC-4601-8EAC-3ED9DA4EF19A}">
      <dgm:prSet/>
      <dgm:spPr/>
      <dgm:t>
        <a:bodyPr/>
        <a:lstStyle/>
        <a:p>
          <a:endParaRPr lang="nl-BE"/>
        </a:p>
      </dgm:t>
    </dgm:pt>
    <dgm:pt modelId="{52EE12A8-C3D9-4913-B446-06BE5AD211F8}" type="sibTrans" cxnId="{90EEBB7B-AEBC-4601-8EAC-3ED9DA4EF19A}">
      <dgm:prSet/>
      <dgm:spPr/>
      <dgm:t>
        <a:bodyPr/>
        <a:lstStyle/>
        <a:p>
          <a:endParaRPr lang="nl-BE"/>
        </a:p>
      </dgm:t>
    </dgm:pt>
    <dgm:pt modelId="{B295CD2B-D571-4264-BBAE-6BB65439DB77}">
      <dgm:prSet/>
      <dgm:spPr/>
      <dgm:t>
        <a:bodyPr/>
        <a:lstStyle/>
        <a:p>
          <a:r>
            <a:rPr lang="nl-BE" dirty="0"/>
            <a:t>4x per jaar gratis, per domicilie</a:t>
          </a:r>
        </a:p>
      </dgm:t>
    </dgm:pt>
    <dgm:pt modelId="{6A246E72-34AD-449B-9EE3-6BF2B5163D37}" type="parTrans" cxnId="{0F6B3217-DDC9-4F2A-836C-7B45759D597F}">
      <dgm:prSet/>
      <dgm:spPr/>
      <dgm:t>
        <a:bodyPr/>
        <a:lstStyle/>
        <a:p>
          <a:endParaRPr lang="nl-BE"/>
        </a:p>
      </dgm:t>
    </dgm:pt>
    <dgm:pt modelId="{16495B90-5D6C-47FA-B274-0A70B1C69991}" type="sibTrans" cxnId="{0F6B3217-DDC9-4F2A-836C-7B45759D597F}">
      <dgm:prSet/>
      <dgm:spPr/>
      <dgm:t>
        <a:bodyPr/>
        <a:lstStyle/>
        <a:p>
          <a:endParaRPr lang="nl-BE"/>
        </a:p>
      </dgm:t>
    </dgm:pt>
    <dgm:pt modelId="{9C0E81EA-42AD-46AF-9358-F055DD817ECE}">
      <dgm:prSet/>
      <dgm:spPr/>
      <dgm:t>
        <a:bodyPr/>
        <a:lstStyle/>
        <a:p>
          <a:r>
            <a:rPr lang="nl-BE" dirty="0"/>
            <a:t>Aan te vragen via ‘inname openbaar domein’</a:t>
          </a:r>
        </a:p>
      </dgm:t>
    </dgm:pt>
    <dgm:pt modelId="{D357542A-A6AB-45E2-8D82-799DECA95E5E}" type="parTrans" cxnId="{8F27F3F3-EF0C-4709-B106-423759ADA14E}">
      <dgm:prSet/>
      <dgm:spPr/>
      <dgm:t>
        <a:bodyPr/>
        <a:lstStyle/>
        <a:p>
          <a:endParaRPr lang="nl-BE"/>
        </a:p>
      </dgm:t>
    </dgm:pt>
    <dgm:pt modelId="{3BA26F66-6368-4615-93C8-83E77953B77A}" type="sibTrans" cxnId="{8F27F3F3-EF0C-4709-B106-423759ADA14E}">
      <dgm:prSet/>
      <dgm:spPr/>
      <dgm:t>
        <a:bodyPr/>
        <a:lstStyle/>
        <a:p>
          <a:endParaRPr lang="nl-BE"/>
        </a:p>
      </dgm:t>
    </dgm:pt>
    <dgm:pt modelId="{84F69A2C-838E-4AA0-AF54-37F89CE0B720}">
      <dgm:prSet/>
      <dgm:spPr/>
      <dgm:t>
        <a:bodyPr/>
        <a:lstStyle/>
        <a:p>
          <a:r>
            <a:rPr lang="nl-BE" dirty="0"/>
            <a:t>Concept:</a:t>
          </a:r>
        </a:p>
      </dgm:t>
    </dgm:pt>
    <dgm:pt modelId="{37FAE9DE-268B-43DC-8235-3EFA0F2D882B}" type="parTrans" cxnId="{9693181F-A929-4F08-8540-6F7580D6A13B}">
      <dgm:prSet/>
      <dgm:spPr/>
      <dgm:t>
        <a:bodyPr/>
        <a:lstStyle/>
        <a:p>
          <a:endParaRPr lang="nl-BE"/>
        </a:p>
      </dgm:t>
    </dgm:pt>
    <dgm:pt modelId="{571DD9AB-EF14-4183-AB73-8924430E4FE3}" type="sibTrans" cxnId="{9693181F-A929-4F08-8540-6F7580D6A13B}">
      <dgm:prSet/>
      <dgm:spPr/>
      <dgm:t>
        <a:bodyPr/>
        <a:lstStyle/>
        <a:p>
          <a:endParaRPr lang="nl-BE"/>
        </a:p>
      </dgm:t>
    </dgm:pt>
    <dgm:pt modelId="{24E8F2B2-AEFC-4BBC-9B9A-58C66F1038F0}">
      <dgm:prSet/>
      <dgm:spPr/>
      <dgm:t>
        <a:bodyPr/>
        <a:lstStyle/>
        <a:p>
          <a:r>
            <a:rPr lang="nl-BE" dirty="0"/>
            <a:t>Timing: najaar 2023</a:t>
          </a:r>
        </a:p>
      </dgm:t>
    </dgm:pt>
    <dgm:pt modelId="{2145F55A-55D5-4A88-B964-97DDA5ADFF14}" type="parTrans" cxnId="{2AF0D966-4EF9-4229-9EA8-977E3429B710}">
      <dgm:prSet/>
      <dgm:spPr/>
      <dgm:t>
        <a:bodyPr/>
        <a:lstStyle/>
        <a:p>
          <a:endParaRPr lang="nl-BE"/>
        </a:p>
      </dgm:t>
    </dgm:pt>
    <dgm:pt modelId="{4E22B400-B736-4326-BB08-92A69C52FB48}" type="sibTrans" cxnId="{2AF0D966-4EF9-4229-9EA8-977E3429B710}">
      <dgm:prSet/>
      <dgm:spPr/>
      <dgm:t>
        <a:bodyPr/>
        <a:lstStyle/>
        <a:p>
          <a:endParaRPr lang="nl-BE"/>
        </a:p>
      </dgm:t>
    </dgm:pt>
    <dgm:pt modelId="{3E00356C-F763-4D9C-BB5A-B983DB586148}" type="pres">
      <dgm:prSet presAssocID="{B9F438BF-A9DC-497F-AC15-DFD51D0C0C68}" presName="linearFlow" presStyleCnt="0">
        <dgm:presLayoutVars>
          <dgm:dir/>
          <dgm:resizeHandles val="exact"/>
        </dgm:presLayoutVars>
      </dgm:prSet>
      <dgm:spPr/>
    </dgm:pt>
    <dgm:pt modelId="{55049105-7248-43E4-8D43-EADDFA6CE607}" type="pres">
      <dgm:prSet presAssocID="{84F69A2C-838E-4AA0-AF54-37F89CE0B720}" presName="comp" presStyleCnt="0"/>
      <dgm:spPr/>
    </dgm:pt>
    <dgm:pt modelId="{248B9A3D-D14F-43AA-8AA9-FF8E3430C319}" type="pres">
      <dgm:prSet presAssocID="{84F69A2C-838E-4AA0-AF54-37F89CE0B720}" presName="rect2" presStyleLbl="node1" presStyleIdx="0" presStyleCnt="1">
        <dgm:presLayoutVars>
          <dgm:bulletEnabled val="1"/>
        </dgm:presLayoutVars>
      </dgm:prSet>
      <dgm:spPr/>
    </dgm:pt>
    <dgm:pt modelId="{8C143561-8F1D-42F2-AF7F-E48404EC9943}" type="pres">
      <dgm:prSet presAssocID="{84F69A2C-838E-4AA0-AF54-37F89CE0B720}" presName="rect1" presStyleLbl="ln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Levering silhouet"/>
        </a:ext>
      </dgm:extLst>
    </dgm:pt>
  </dgm:ptLst>
  <dgm:cxnLst>
    <dgm:cxn modelId="{0F6B3217-DDC9-4F2A-836C-7B45759D597F}" srcId="{84F69A2C-838E-4AA0-AF54-37F89CE0B720}" destId="{B295CD2B-D571-4264-BBAE-6BB65439DB77}" srcOrd="2" destOrd="0" parTransId="{6A246E72-34AD-449B-9EE3-6BF2B5163D37}" sibTransId="{16495B90-5D6C-47FA-B274-0A70B1C69991}"/>
    <dgm:cxn modelId="{21541C1A-8B10-42D0-B257-DCA06967AC5B}" srcId="{84F69A2C-838E-4AA0-AF54-37F89CE0B720}" destId="{D7C874C1-D55F-4E11-8D6A-4F4D75FE015E}" srcOrd="0" destOrd="0" parTransId="{B3AA0BE9-B851-4117-86B6-C7109892197A}" sibTransId="{2A9C8EE1-968B-41A0-8DBB-F111463DA0F9}"/>
    <dgm:cxn modelId="{9693181F-A929-4F08-8540-6F7580D6A13B}" srcId="{B9F438BF-A9DC-497F-AC15-DFD51D0C0C68}" destId="{84F69A2C-838E-4AA0-AF54-37F89CE0B720}" srcOrd="0" destOrd="0" parTransId="{37FAE9DE-268B-43DC-8235-3EFA0F2D882B}" sibTransId="{571DD9AB-EF14-4183-AB73-8924430E4FE3}"/>
    <dgm:cxn modelId="{86B32F37-9958-4182-883C-CB68F82C31D7}" type="presOf" srcId="{B9F438BF-A9DC-497F-AC15-DFD51D0C0C68}" destId="{3E00356C-F763-4D9C-BB5A-B983DB586148}" srcOrd="0" destOrd="0" presId="urn:microsoft.com/office/officeart/2008/layout/AlternatingPictureBlocks"/>
    <dgm:cxn modelId="{DD052D60-5C0E-44FE-BF95-84BD9024F260}" type="presOf" srcId="{9C0E81EA-42AD-46AF-9358-F055DD817ECE}" destId="{248B9A3D-D14F-43AA-8AA9-FF8E3430C319}" srcOrd="0" destOrd="4" presId="urn:microsoft.com/office/officeart/2008/layout/AlternatingPictureBlocks"/>
    <dgm:cxn modelId="{2AF0D966-4EF9-4229-9EA8-977E3429B710}" srcId="{84F69A2C-838E-4AA0-AF54-37F89CE0B720}" destId="{24E8F2B2-AEFC-4BBC-9B9A-58C66F1038F0}" srcOrd="4" destOrd="0" parTransId="{2145F55A-55D5-4A88-B964-97DDA5ADFF14}" sibTransId="{4E22B400-B736-4326-BB08-92A69C52FB48}"/>
    <dgm:cxn modelId="{1EFE1350-E9E2-426F-AC1F-A34C67E90D9A}" type="presOf" srcId="{B295CD2B-D571-4264-BBAE-6BB65439DB77}" destId="{248B9A3D-D14F-43AA-8AA9-FF8E3430C319}" srcOrd="0" destOrd="3" presId="urn:microsoft.com/office/officeart/2008/layout/AlternatingPictureBlocks"/>
    <dgm:cxn modelId="{90EEBB7B-AEBC-4601-8EAC-3ED9DA4EF19A}" srcId="{84F69A2C-838E-4AA0-AF54-37F89CE0B720}" destId="{739A372C-5271-4D3D-BC46-98A97CCF4E6B}" srcOrd="1" destOrd="0" parTransId="{5044E8B7-6334-47F5-9BA5-F7513872696A}" sibTransId="{52EE12A8-C3D9-4913-B446-06BE5AD211F8}"/>
    <dgm:cxn modelId="{7C61317C-8091-42E9-A4D4-564DC8072563}" type="presOf" srcId="{739A372C-5271-4D3D-BC46-98A97CCF4E6B}" destId="{248B9A3D-D14F-43AA-8AA9-FF8E3430C319}" srcOrd="0" destOrd="2" presId="urn:microsoft.com/office/officeart/2008/layout/AlternatingPictureBlocks"/>
    <dgm:cxn modelId="{610E4888-C322-4C5E-9432-91BB11098494}" type="presOf" srcId="{84F69A2C-838E-4AA0-AF54-37F89CE0B720}" destId="{248B9A3D-D14F-43AA-8AA9-FF8E3430C319}" srcOrd="0" destOrd="0" presId="urn:microsoft.com/office/officeart/2008/layout/AlternatingPictureBlocks"/>
    <dgm:cxn modelId="{C060108F-A30A-4137-976E-7AC36AE8FB85}" type="presOf" srcId="{24E8F2B2-AEFC-4BBC-9B9A-58C66F1038F0}" destId="{248B9A3D-D14F-43AA-8AA9-FF8E3430C319}" srcOrd="0" destOrd="5" presId="urn:microsoft.com/office/officeart/2008/layout/AlternatingPictureBlocks"/>
    <dgm:cxn modelId="{92263BE4-4A69-43FF-945D-048E01E62308}" type="presOf" srcId="{D7C874C1-D55F-4E11-8D6A-4F4D75FE015E}" destId="{248B9A3D-D14F-43AA-8AA9-FF8E3430C319}" srcOrd="0" destOrd="1" presId="urn:microsoft.com/office/officeart/2008/layout/AlternatingPictureBlocks"/>
    <dgm:cxn modelId="{8F27F3F3-EF0C-4709-B106-423759ADA14E}" srcId="{84F69A2C-838E-4AA0-AF54-37F89CE0B720}" destId="{9C0E81EA-42AD-46AF-9358-F055DD817ECE}" srcOrd="3" destOrd="0" parTransId="{D357542A-A6AB-45E2-8D82-799DECA95E5E}" sibTransId="{3BA26F66-6368-4615-93C8-83E77953B77A}"/>
    <dgm:cxn modelId="{3CD940E1-ED7F-4E02-ABD5-FAFBEF1428B2}" type="presParOf" srcId="{3E00356C-F763-4D9C-BB5A-B983DB586148}" destId="{55049105-7248-43E4-8D43-EADDFA6CE607}" srcOrd="0" destOrd="0" presId="urn:microsoft.com/office/officeart/2008/layout/AlternatingPictureBlocks"/>
    <dgm:cxn modelId="{F6A67BAD-F8B8-4C40-8322-781205E32D16}" type="presParOf" srcId="{55049105-7248-43E4-8D43-EADDFA6CE607}" destId="{248B9A3D-D14F-43AA-8AA9-FF8E3430C319}" srcOrd="0" destOrd="0" presId="urn:microsoft.com/office/officeart/2008/layout/AlternatingPictureBlocks"/>
    <dgm:cxn modelId="{77E39647-C1FE-4F1D-8F47-630589E4A413}" type="presParOf" srcId="{55049105-7248-43E4-8D43-EADDFA6CE607}" destId="{8C143561-8F1D-42F2-AF7F-E48404EC994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AD37BA-D224-4A2A-BD02-A0B76109657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nl-BE"/>
        </a:p>
      </dgm:t>
    </dgm:pt>
    <dgm:pt modelId="{0EEA6DE7-2EEB-4D06-8935-74DA96DC410C}">
      <dgm:prSet/>
      <dgm:spPr>
        <a:ln>
          <a:noFill/>
        </a:ln>
      </dgm:spPr>
      <dgm:t>
        <a:bodyPr/>
        <a:lstStyle/>
        <a:p>
          <a:r>
            <a:rPr lang="nl-BE" dirty="0"/>
            <a:t>Woonerf</a:t>
          </a:r>
        </a:p>
      </dgm:t>
    </dgm:pt>
    <dgm:pt modelId="{62A03708-EDD8-4288-A327-FF18FCFBE130}" type="parTrans" cxnId="{B7FC9035-2291-40E4-8358-25FD7DAB8BF6}">
      <dgm:prSet/>
      <dgm:spPr/>
      <dgm:t>
        <a:bodyPr/>
        <a:lstStyle/>
        <a:p>
          <a:endParaRPr lang="nl-BE"/>
        </a:p>
      </dgm:t>
    </dgm:pt>
    <dgm:pt modelId="{9C527505-2E39-4330-A553-9E2366F7F482}" type="sibTrans" cxnId="{B7FC9035-2291-40E4-8358-25FD7DAB8BF6}">
      <dgm:prSet/>
      <dgm:spPr/>
      <dgm:t>
        <a:bodyPr/>
        <a:lstStyle/>
        <a:p>
          <a:endParaRPr lang="nl-BE"/>
        </a:p>
      </dgm:t>
    </dgm:pt>
    <dgm:pt modelId="{EFD6D02B-DC1F-42E2-A411-589273AA88BD}">
      <dgm:prSet custT="1"/>
      <dgm:spPr/>
      <dgm:t>
        <a:bodyPr/>
        <a:lstStyle/>
        <a:p>
          <a:r>
            <a:rPr lang="nl-BE" sz="1200" dirty="0"/>
            <a:t>Snelheid = 20 km/u</a:t>
          </a:r>
        </a:p>
      </dgm:t>
    </dgm:pt>
    <dgm:pt modelId="{D768B226-07F1-445C-8DD2-876D3A6EBF0F}" type="parTrans" cxnId="{9F53151E-80DB-4E7A-AE04-51A9D1AF3599}">
      <dgm:prSet/>
      <dgm:spPr/>
      <dgm:t>
        <a:bodyPr/>
        <a:lstStyle/>
        <a:p>
          <a:endParaRPr lang="nl-BE"/>
        </a:p>
      </dgm:t>
    </dgm:pt>
    <dgm:pt modelId="{2FE4BA76-AEC3-44DD-95B6-61806AF039D1}" type="sibTrans" cxnId="{9F53151E-80DB-4E7A-AE04-51A9D1AF3599}">
      <dgm:prSet/>
      <dgm:spPr/>
      <dgm:t>
        <a:bodyPr/>
        <a:lstStyle/>
        <a:p>
          <a:endParaRPr lang="nl-BE"/>
        </a:p>
      </dgm:t>
    </dgm:pt>
    <dgm:pt modelId="{733CD993-F4CC-49A9-94B1-C1CE1DB4B241}">
      <dgm:prSet custT="1"/>
      <dgm:spPr/>
      <dgm:t>
        <a:bodyPr/>
        <a:lstStyle/>
        <a:p>
          <a:r>
            <a:rPr lang="nl-BE" sz="1200" dirty="0"/>
            <a:t>Voetgangers op volledige breedte van de openbare weg</a:t>
          </a:r>
        </a:p>
      </dgm:t>
    </dgm:pt>
    <dgm:pt modelId="{54E47A92-7D3E-4DF1-ACD6-1F875084AD56}" type="parTrans" cxnId="{C841A454-22F1-43B8-AE65-02595B798EC4}">
      <dgm:prSet/>
      <dgm:spPr/>
      <dgm:t>
        <a:bodyPr/>
        <a:lstStyle/>
        <a:p>
          <a:endParaRPr lang="nl-BE"/>
        </a:p>
      </dgm:t>
    </dgm:pt>
    <dgm:pt modelId="{DA7C8703-BA34-467C-8430-F25B38EDD1A3}" type="sibTrans" cxnId="{C841A454-22F1-43B8-AE65-02595B798EC4}">
      <dgm:prSet/>
      <dgm:spPr/>
      <dgm:t>
        <a:bodyPr/>
        <a:lstStyle/>
        <a:p>
          <a:endParaRPr lang="nl-BE"/>
        </a:p>
      </dgm:t>
    </dgm:pt>
    <dgm:pt modelId="{0770F8D6-94AA-4FCC-86F3-DBE095E2A42F}">
      <dgm:prSet custT="1"/>
      <dgm:spPr/>
      <dgm:t>
        <a:bodyPr/>
        <a:lstStyle/>
        <a:p>
          <a:r>
            <a:rPr lang="nl-BE" sz="1200" dirty="0"/>
            <a:t>Bestuurders mogen voetgangers niet hinderen</a:t>
          </a:r>
        </a:p>
      </dgm:t>
    </dgm:pt>
    <dgm:pt modelId="{13FC7BD7-3799-4ADD-A643-230CBCB51032}" type="parTrans" cxnId="{4039EBDD-C7EA-4807-942E-1AD45C033AAF}">
      <dgm:prSet/>
      <dgm:spPr/>
      <dgm:t>
        <a:bodyPr/>
        <a:lstStyle/>
        <a:p>
          <a:endParaRPr lang="nl-BE"/>
        </a:p>
      </dgm:t>
    </dgm:pt>
    <dgm:pt modelId="{8E6F1B35-F7C9-49A9-8CB8-D2AA477AD270}" type="sibTrans" cxnId="{4039EBDD-C7EA-4807-942E-1AD45C033AAF}">
      <dgm:prSet/>
      <dgm:spPr/>
      <dgm:t>
        <a:bodyPr/>
        <a:lstStyle/>
        <a:p>
          <a:endParaRPr lang="nl-BE"/>
        </a:p>
      </dgm:t>
    </dgm:pt>
    <dgm:pt modelId="{2C735A3E-8913-43D5-B95D-449864B946D9}" type="pres">
      <dgm:prSet presAssocID="{71AD37BA-D224-4A2A-BD02-A0B7610965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6C43CB-9FE0-498F-9F16-CCC69BE3A0F8}" type="pres">
      <dgm:prSet presAssocID="{0EEA6DE7-2EEB-4D06-8935-74DA96DC410C}" presName="centerShape" presStyleLbl="node0" presStyleIdx="0" presStyleCnt="1"/>
      <dgm:spPr/>
    </dgm:pt>
    <dgm:pt modelId="{08C1DA6C-15F6-48EE-9B61-5310B635AACE}" type="pres">
      <dgm:prSet presAssocID="{EFD6D02B-DC1F-42E2-A411-589273AA88BD}" presName="node" presStyleLbl="node1" presStyleIdx="0" presStyleCnt="3" custScaleX="140554" custScaleY="130696">
        <dgm:presLayoutVars>
          <dgm:bulletEnabled val="1"/>
        </dgm:presLayoutVars>
      </dgm:prSet>
      <dgm:spPr/>
    </dgm:pt>
    <dgm:pt modelId="{16039674-AE19-4E74-84E3-D10ED4C6B288}" type="pres">
      <dgm:prSet presAssocID="{EFD6D02B-DC1F-42E2-A411-589273AA88BD}" presName="dummy" presStyleCnt="0"/>
      <dgm:spPr/>
    </dgm:pt>
    <dgm:pt modelId="{146D78D5-6219-45F7-A933-7CB7818F0A58}" type="pres">
      <dgm:prSet presAssocID="{2FE4BA76-AEC3-44DD-95B6-61806AF039D1}" presName="sibTrans" presStyleLbl="sibTrans2D1" presStyleIdx="0" presStyleCnt="3"/>
      <dgm:spPr/>
    </dgm:pt>
    <dgm:pt modelId="{F5414BB6-458C-4B10-94E6-CE0D044FA94B}" type="pres">
      <dgm:prSet presAssocID="{733CD993-F4CC-49A9-94B1-C1CE1DB4B241}" presName="node" presStyleLbl="node1" presStyleIdx="1" presStyleCnt="3" custScaleX="140554" custScaleY="130696">
        <dgm:presLayoutVars>
          <dgm:bulletEnabled val="1"/>
        </dgm:presLayoutVars>
      </dgm:prSet>
      <dgm:spPr/>
    </dgm:pt>
    <dgm:pt modelId="{8EF1867A-C5F0-483F-9BD5-7C49FAC2CE30}" type="pres">
      <dgm:prSet presAssocID="{733CD993-F4CC-49A9-94B1-C1CE1DB4B241}" presName="dummy" presStyleCnt="0"/>
      <dgm:spPr/>
    </dgm:pt>
    <dgm:pt modelId="{7E7EB54F-6ED4-4A59-85AF-0F9CFAD02D4A}" type="pres">
      <dgm:prSet presAssocID="{DA7C8703-BA34-467C-8430-F25B38EDD1A3}" presName="sibTrans" presStyleLbl="sibTrans2D1" presStyleIdx="1" presStyleCnt="3"/>
      <dgm:spPr/>
    </dgm:pt>
    <dgm:pt modelId="{3DA84130-A0B3-47BA-BDAF-19727CF40401}" type="pres">
      <dgm:prSet presAssocID="{0770F8D6-94AA-4FCC-86F3-DBE095E2A42F}" presName="node" presStyleLbl="node1" presStyleIdx="2" presStyleCnt="3" custScaleX="140554" custScaleY="130696">
        <dgm:presLayoutVars>
          <dgm:bulletEnabled val="1"/>
        </dgm:presLayoutVars>
      </dgm:prSet>
      <dgm:spPr/>
    </dgm:pt>
    <dgm:pt modelId="{7DF42874-599C-4C24-A179-8198CF147230}" type="pres">
      <dgm:prSet presAssocID="{0770F8D6-94AA-4FCC-86F3-DBE095E2A42F}" presName="dummy" presStyleCnt="0"/>
      <dgm:spPr/>
    </dgm:pt>
    <dgm:pt modelId="{05B4EBE2-2A23-4715-A586-AC120A3C7E3D}" type="pres">
      <dgm:prSet presAssocID="{8E6F1B35-F7C9-49A9-8CB8-D2AA477AD270}" presName="sibTrans" presStyleLbl="sibTrans2D1" presStyleIdx="2" presStyleCnt="3"/>
      <dgm:spPr/>
    </dgm:pt>
  </dgm:ptLst>
  <dgm:cxnLst>
    <dgm:cxn modelId="{9F53151E-80DB-4E7A-AE04-51A9D1AF3599}" srcId="{0EEA6DE7-2EEB-4D06-8935-74DA96DC410C}" destId="{EFD6D02B-DC1F-42E2-A411-589273AA88BD}" srcOrd="0" destOrd="0" parTransId="{D768B226-07F1-445C-8DD2-876D3A6EBF0F}" sibTransId="{2FE4BA76-AEC3-44DD-95B6-61806AF039D1}"/>
    <dgm:cxn modelId="{B7FC9035-2291-40E4-8358-25FD7DAB8BF6}" srcId="{71AD37BA-D224-4A2A-BD02-A0B76109657A}" destId="{0EEA6DE7-2EEB-4D06-8935-74DA96DC410C}" srcOrd="0" destOrd="0" parTransId="{62A03708-EDD8-4288-A327-FF18FCFBE130}" sibTransId="{9C527505-2E39-4330-A553-9E2366F7F482}"/>
    <dgm:cxn modelId="{0412FC6F-7471-416F-A8A6-6BB368E63737}" type="presOf" srcId="{2FE4BA76-AEC3-44DD-95B6-61806AF039D1}" destId="{146D78D5-6219-45F7-A933-7CB7818F0A58}" srcOrd="0" destOrd="0" presId="urn:microsoft.com/office/officeart/2005/8/layout/radial6"/>
    <dgm:cxn modelId="{C841A454-22F1-43B8-AE65-02595B798EC4}" srcId="{0EEA6DE7-2EEB-4D06-8935-74DA96DC410C}" destId="{733CD993-F4CC-49A9-94B1-C1CE1DB4B241}" srcOrd="1" destOrd="0" parTransId="{54E47A92-7D3E-4DF1-ACD6-1F875084AD56}" sibTransId="{DA7C8703-BA34-467C-8430-F25B38EDD1A3}"/>
    <dgm:cxn modelId="{A73F567B-EAB0-484C-88C5-B05A0355D39B}" type="presOf" srcId="{0EEA6DE7-2EEB-4D06-8935-74DA96DC410C}" destId="{B26C43CB-9FE0-498F-9F16-CCC69BE3A0F8}" srcOrd="0" destOrd="0" presId="urn:microsoft.com/office/officeart/2005/8/layout/radial6"/>
    <dgm:cxn modelId="{D788C591-BE89-41CE-8FA4-A9673F7DD2D0}" type="presOf" srcId="{733CD993-F4CC-49A9-94B1-C1CE1DB4B241}" destId="{F5414BB6-458C-4B10-94E6-CE0D044FA94B}" srcOrd="0" destOrd="0" presId="urn:microsoft.com/office/officeart/2005/8/layout/radial6"/>
    <dgm:cxn modelId="{3C30B39C-6655-489F-98F6-637D17FE53BE}" type="presOf" srcId="{8E6F1B35-F7C9-49A9-8CB8-D2AA477AD270}" destId="{05B4EBE2-2A23-4715-A586-AC120A3C7E3D}" srcOrd="0" destOrd="0" presId="urn:microsoft.com/office/officeart/2005/8/layout/radial6"/>
    <dgm:cxn modelId="{BB56E6A5-4537-4239-BCEA-DC328C17C1D3}" type="presOf" srcId="{0770F8D6-94AA-4FCC-86F3-DBE095E2A42F}" destId="{3DA84130-A0B3-47BA-BDAF-19727CF40401}" srcOrd="0" destOrd="0" presId="urn:microsoft.com/office/officeart/2005/8/layout/radial6"/>
    <dgm:cxn modelId="{1C5D7BC0-71B1-4FF7-952A-B93CA278EEC2}" type="presOf" srcId="{71AD37BA-D224-4A2A-BD02-A0B76109657A}" destId="{2C735A3E-8913-43D5-B95D-449864B946D9}" srcOrd="0" destOrd="0" presId="urn:microsoft.com/office/officeart/2005/8/layout/radial6"/>
    <dgm:cxn modelId="{0F32FFD3-FD15-4A87-A570-15639A946151}" type="presOf" srcId="{DA7C8703-BA34-467C-8430-F25B38EDD1A3}" destId="{7E7EB54F-6ED4-4A59-85AF-0F9CFAD02D4A}" srcOrd="0" destOrd="0" presId="urn:microsoft.com/office/officeart/2005/8/layout/radial6"/>
    <dgm:cxn modelId="{4039EBDD-C7EA-4807-942E-1AD45C033AAF}" srcId="{0EEA6DE7-2EEB-4D06-8935-74DA96DC410C}" destId="{0770F8D6-94AA-4FCC-86F3-DBE095E2A42F}" srcOrd="2" destOrd="0" parTransId="{13FC7BD7-3799-4ADD-A643-230CBCB51032}" sibTransId="{8E6F1B35-F7C9-49A9-8CB8-D2AA477AD270}"/>
    <dgm:cxn modelId="{0323C3ED-B471-4483-A0F2-07594121A35B}" type="presOf" srcId="{EFD6D02B-DC1F-42E2-A411-589273AA88BD}" destId="{08C1DA6C-15F6-48EE-9B61-5310B635AACE}" srcOrd="0" destOrd="0" presId="urn:microsoft.com/office/officeart/2005/8/layout/radial6"/>
    <dgm:cxn modelId="{A776BAC0-D18E-4098-8D04-E77F6323E79B}" type="presParOf" srcId="{2C735A3E-8913-43D5-B95D-449864B946D9}" destId="{B26C43CB-9FE0-498F-9F16-CCC69BE3A0F8}" srcOrd="0" destOrd="0" presId="urn:microsoft.com/office/officeart/2005/8/layout/radial6"/>
    <dgm:cxn modelId="{334F11B6-51B2-42DD-AD4A-A8892EB5C891}" type="presParOf" srcId="{2C735A3E-8913-43D5-B95D-449864B946D9}" destId="{08C1DA6C-15F6-48EE-9B61-5310B635AACE}" srcOrd="1" destOrd="0" presId="urn:microsoft.com/office/officeart/2005/8/layout/radial6"/>
    <dgm:cxn modelId="{453B7E1D-21C1-493D-9634-22853893C607}" type="presParOf" srcId="{2C735A3E-8913-43D5-B95D-449864B946D9}" destId="{16039674-AE19-4E74-84E3-D10ED4C6B288}" srcOrd="2" destOrd="0" presId="urn:microsoft.com/office/officeart/2005/8/layout/radial6"/>
    <dgm:cxn modelId="{86514412-6792-48AE-BC20-F32412C67DE7}" type="presParOf" srcId="{2C735A3E-8913-43D5-B95D-449864B946D9}" destId="{146D78D5-6219-45F7-A933-7CB7818F0A58}" srcOrd="3" destOrd="0" presId="urn:microsoft.com/office/officeart/2005/8/layout/radial6"/>
    <dgm:cxn modelId="{89E5E7FC-BDC1-43AE-838D-6A819E31DD72}" type="presParOf" srcId="{2C735A3E-8913-43D5-B95D-449864B946D9}" destId="{F5414BB6-458C-4B10-94E6-CE0D044FA94B}" srcOrd="4" destOrd="0" presId="urn:microsoft.com/office/officeart/2005/8/layout/radial6"/>
    <dgm:cxn modelId="{20704D5F-5F5D-410C-BF2F-64887FB75B2E}" type="presParOf" srcId="{2C735A3E-8913-43D5-B95D-449864B946D9}" destId="{8EF1867A-C5F0-483F-9BD5-7C49FAC2CE30}" srcOrd="5" destOrd="0" presId="urn:microsoft.com/office/officeart/2005/8/layout/radial6"/>
    <dgm:cxn modelId="{147B49C4-B5B0-4175-8E86-B03D579EB642}" type="presParOf" srcId="{2C735A3E-8913-43D5-B95D-449864B946D9}" destId="{7E7EB54F-6ED4-4A59-85AF-0F9CFAD02D4A}" srcOrd="6" destOrd="0" presId="urn:microsoft.com/office/officeart/2005/8/layout/radial6"/>
    <dgm:cxn modelId="{0F34E8D7-6E08-4731-BAC1-B4694F0125C3}" type="presParOf" srcId="{2C735A3E-8913-43D5-B95D-449864B946D9}" destId="{3DA84130-A0B3-47BA-BDAF-19727CF40401}" srcOrd="7" destOrd="0" presId="urn:microsoft.com/office/officeart/2005/8/layout/radial6"/>
    <dgm:cxn modelId="{D5AFE7DB-7654-4CDA-8927-259D870BC552}" type="presParOf" srcId="{2C735A3E-8913-43D5-B95D-449864B946D9}" destId="{7DF42874-599C-4C24-A179-8198CF147230}" srcOrd="8" destOrd="0" presId="urn:microsoft.com/office/officeart/2005/8/layout/radial6"/>
    <dgm:cxn modelId="{5708EE73-FE08-4D0A-9105-DB17EC51D69D}" type="presParOf" srcId="{2C735A3E-8913-43D5-B95D-449864B946D9}" destId="{05B4EBE2-2A23-4715-A586-AC120A3C7E3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688F2D-5044-493A-893C-C9FEB28732A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26D62A5-D484-4085-8620-FD7DDD480B13}">
      <dgm:prSet custT="1"/>
      <dgm:spPr/>
      <dgm:t>
        <a:bodyPr/>
        <a:lstStyle/>
        <a:p>
          <a:r>
            <a:rPr lang="nl-BE" sz="1000"/>
            <a:t>19 juni  tot einde zomer</a:t>
          </a:r>
        </a:p>
      </dgm:t>
    </dgm:pt>
    <dgm:pt modelId="{CD019C56-4ADA-41B2-B648-285B2702C6FE}" type="parTrans" cxnId="{29E6BF8E-0A87-4117-A8FD-D989FB5CFF70}">
      <dgm:prSet/>
      <dgm:spPr/>
      <dgm:t>
        <a:bodyPr/>
        <a:lstStyle/>
        <a:p>
          <a:endParaRPr lang="nl-BE" sz="2800"/>
        </a:p>
      </dgm:t>
    </dgm:pt>
    <dgm:pt modelId="{F3371BDB-A23E-4522-865D-59A8BB433EE4}" type="sibTrans" cxnId="{29E6BF8E-0A87-4117-A8FD-D989FB5CFF70}">
      <dgm:prSet/>
      <dgm:spPr/>
      <dgm:t>
        <a:bodyPr/>
        <a:lstStyle/>
        <a:p>
          <a:endParaRPr lang="nl-BE" sz="2800"/>
        </a:p>
      </dgm:t>
    </dgm:pt>
    <dgm:pt modelId="{07E4C00D-7DC5-4D3F-A987-99F0D727ED9A}">
      <dgm:prSet custT="1"/>
      <dgm:spPr/>
      <dgm:t>
        <a:bodyPr/>
        <a:lstStyle/>
        <a:p>
          <a:r>
            <a:rPr lang="nl-BE" sz="1050" dirty="0"/>
            <a:t> Werken vergroening fase 1 &amp; invoering mobiliteitsmaatregelen</a:t>
          </a:r>
        </a:p>
      </dgm:t>
    </dgm:pt>
    <dgm:pt modelId="{05917C73-18B3-4B8C-A68C-97AA5D87F6E6}" type="parTrans" cxnId="{C42F29CE-E24D-45E4-BA52-C8972F94C32F}">
      <dgm:prSet/>
      <dgm:spPr/>
      <dgm:t>
        <a:bodyPr/>
        <a:lstStyle/>
        <a:p>
          <a:endParaRPr lang="nl-BE" sz="2800"/>
        </a:p>
      </dgm:t>
    </dgm:pt>
    <dgm:pt modelId="{8B960E9D-51D5-43CC-A328-4718C139A2E3}" type="sibTrans" cxnId="{C42F29CE-E24D-45E4-BA52-C8972F94C32F}">
      <dgm:prSet/>
      <dgm:spPr/>
      <dgm:t>
        <a:bodyPr/>
        <a:lstStyle/>
        <a:p>
          <a:endParaRPr lang="nl-BE" sz="2800"/>
        </a:p>
      </dgm:t>
    </dgm:pt>
    <dgm:pt modelId="{113229B0-D42A-446C-BC8B-276DCEB90869}">
      <dgm:prSet custT="1"/>
      <dgm:spPr/>
      <dgm:t>
        <a:bodyPr/>
        <a:lstStyle/>
        <a:p>
          <a:r>
            <a:rPr lang="nl-BE" sz="1000"/>
            <a:t>September</a:t>
          </a:r>
        </a:p>
      </dgm:t>
    </dgm:pt>
    <dgm:pt modelId="{BCD64BB0-081C-4535-B8E9-84EA6AD41C06}" type="parTrans" cxnId="{1CBE50F4-EA75-4FFA-94BB-7946C00ADE35}">
      <dgm:prSet/>
      <dgm:spPr/>
      <dgm:t>
        <a:bodyPr/>
        <a:lstStyle/>
        <a:p>
          <a:endParaRPr lang="nl-BE" sz="2800"/>
        </a:p>
      </dgm:t>
    </dgm:pt>
    <dgm:pt modelId="{A85E4060-00E9-4D66-B170-7C66FF442679}" type="sibTrans" cxnId="{1CBE50F4-EA75-4FFA-94BB-7946C00ADE35}">
      <dgm:prSet/>
      <dgm:spPr/>
      <dgm:t>
        <a:bodyPr/>
        <a:lstStyle/>
        <a:p>
          <a:endParaRPr lang="nl-BE" sz="2800"/>
        </a:p>
      </dgm:t>
    </dgm:pt>
    <dgm:pt modelId="{A2E53B00-86D9-4D25-AC5B-68C0692A904C}">
      <dgm:prSet custT="1"/>
      <dgm:spPr/>
      <dgm:t>
        <a:bodyPr/>
        <a:lstStyle/>
        <a:p>
          <a:r>
            <a:rPr lang="nl-BE" sz="1050" dirty="0"/>
            <a:t> Bewonersmoment met voorstelling van het ontwerp vergroening fase 2</a:t>
          </a:r>
        </a:p>
      </dgm:t>
    </dgm:pt>
    <dgm:pt modelId="{5DBF00C0-8A3C-4D59-9255-753750A209CB}" type="parTrans" cxnId="{DEA8C0AD-88F1-4A40-B449-B170F64A4F0D}">
      <dgm:prSet/>
      <dgm:spPr/>
      <dgm:t>
        <a:bodyPr/>
        <a:lstStyle/>
        <a:p>
          <a:endParaRPr lang="nl-BE" sz="2800"/>
        </a:p>
      </dgm:t>
    </dgm:pt>
    <dgm:pt modelId="{8BED2671-072E-4D0F-B59C-3B3760FC4CC6}" type="sibTrans" cxnId="{DEA8C0AD-88F1-4A40-B449-B170F64A4F0D}">
      <dgm:prSet/>
      <dgm:spPr/>
      <dgm:t>
        <a:bodyPr/>
        <a:lstStyle/>
        <a:p>
          <a:endParaRPr lang="nl-BE" sz="2800"/>
        </a:p>
      </dgm:t>
    </dgm:pt>
    <dgm:pt modelId="{5ABB95D8-4AAD-41F0-852A-FCDCAAD3082D}">
      <dgm:prSet custT="1"/>
      <dgm:spPr/>
      <dgm:t>
        <a:bodyPr/>
        <a:lstStyle/>
        <a:p>
          <a:r>
            <a:rPr lang="nl-BE" sz="1000"/>
            <a:t>Oktober</a:t>
          </a:r>
        </a:p>
      </dgm:t>
    </dgm:pt>
    <dgm:pt modelId="{B28F1306-6261-4897-A2D1-D38AB70C813F}" type="parTrans" cxnId="{86006C34-48CD-4A83-A24E-D4C01CB57AF6}">
      <dgm:prSet/>
      <dgm:spPr/>
      <dgm:t>
        <a:bodyPr/>
        <a:lstStyle/>
        <a:p>
          <a:endParaRPr lang="nl-BE" sz="2800"/>
        </a:p>
      </dgm:t>
    </dgm:pt>
    <dgm:pt modelId="{E14DCB40-9C57-461F-9ED2-FAD906D47343}" type="sibTrans" cxnId="{86006C34-48CD-4A83-A24E-D4C01CB57AF6}">
      <dgm:prSet/>
      <dgm:spPr/>
      <dgm:t>
        <a:bodyPr/>
        <a:lstStyle/>
        <a:p>
          <a:endParaRPr lang="nl-BE" sz="2800"/>
        </a:p>
      </dgm:t>
    </dgm:pt>
    <dgm:pt modelId="{CE9D77AD-5669-4DCE-B648-C2E92FF5FA67}">
      <dgm:prSet custT="1"/>
      <dgm:spPr/>
      <dgm:t>
        <a:bodyPr/>
        <a:lstStyle/>
        <a:p>
          <a:r>
            <a:rPr lang="nl-BE" sz="1050" dirty="0"/>
            <a:t> Definitief ontwerp vergroening fase 2</a:t>
          </a:r>
        </a:p>
      </dgm:t>
    </dgm:pt>
    <dgm:pt modelId="{11408F35-5991-4E9D-8EC4-2C539B4263B2}" type="parTrans" cxnId="{E6D0A434-BBEF-46FD-A5CF-F85733CB6DBB}">
      <dgm:prSet/>
      <dgm:spPr/>
      <dgm:t>
        <a:bodyPr/>
        <a:lstStyle/>
        <a:p>
          <a:endParaRPr lang="nl-BE" sz="2800"/>
        </a:p>
      </dgm:t>
    </dgm:pt>
    <dgm:pt modelId="{BB0AD120-38A4-4A78-8609-A9D16E6CEF44}" type="sibTrans" cxnId="{E6D0A434-BBEF-46FD-A5CF-F85733CB6DBB}">
      <dgm:prSet/>
      <dgm:spPr/>
      <dgm:t>
        <a:bodyPr/>
        <a:lstStyle/>
        <a:p>
          <a:endParaRPr lang="nl-BE" sz="2800"/>
        </a:p>
      </dgm:t>
    </dgm:pt>
    <dgm:pt modelId="{F8C1B6FE-A3DF-416F-B999-2062CC62CF63}">
      <dgm:prSet custT="1"/>
      <dgm:spPr/>
      <dgm:t>
        <a:bodyPr/>
        <a:lstStyle/>
        <a:p>
          <a:r>
            <a:rPr lang="nl-BE" sz="1000" dirty="0"/>
            <a:t>November/december</a:t>
          </a:r>
        </a:p>
      </dgm:t>
    </dgm:pt>
    <dgm:pt modelId="{B2CA336B-09B5-43E3-A929-10F58E576752}" type="parTrans" cxnId="{03D67BE3-01C8-4AFE-B5D3-80B3EE1985E8}">
      <dgm:prSet/>
      <dgm:spPr/>
      <dgm:t>
        <a:bodyPr/>
        <a:lstStyle/>
        <a:p>
          <a:endParaRPr lang="nl-BE" sz="2800"/>
        </a:p>
      </dgm:t>
    </dgm:pt>
    <dgm:pt modelId="{A59EAA74-9647-4F2C-ADCB-08E8036E45CD}" type="sibTrans" cxnId="{03D67BE3-01C8-4AFE-B5D3-80B3EE1985E8}">
      <dgm:prSet/>
      <dgm:spPr/>
      <dgm:t>
        <a:bodyPr/>
        <a:lstStyle/>
        <a:p>
          <a:endParaRPr lang="nl-BE" sz="2800"/>
        </a:p>
      </dgm:t>
    </dgm:pt>
    <dgm:pt modelId="{68AFF262-5D15-43CB-B291-4DB323754210}">
      <dgm:prSet custT="1"/>
      <dgm:spPr/>
      <dgm:t>
        <a:bodyPr/>
        <a:lstStyle/>
        <a:p>
          <a:r>
            <a:rPr lang="nl-BE" sz="1050" dirty="0"/>
            <a:t> Werken vergroening fase 2 &amp; definitieve beplanting</a:t>
          </a:r>
        </a:p>
      </dgm:t>
    </dgm:pt>
    <dgm:pt modelId="{99270706-700D-4D00-9E12-EF941F896136}" type="parTrans" cxnId="{4E6445BF-F8AF-47F1-871D-0F0B80941B82}">
      <dgm:prSet/>
      <dgm:spPr/>
      <dgm:t>
        <a:bodyPr/>
        <a:lstStyle/>
        <a:p>
          <a:endParaRPr lang="nl-BE" sz="2800"/>
        </a:p>
      </dgm:t>
    </dgm:pt>
    <dgm:pt modelId="{D5E4EE1A-1642-4831-8325-C2A7E7BAF0B2}" type="sibTrans" cxnId="{4E6445BF-F8AF-47F1-871D-0F0B80941B82}">
      <dgm:prSet/>
      <dgm:spPr/>
      <dgm:t>
        <a:bodyPr/>
        <a:lstStyle/>
        <a:p>
          <a:endParaRPr lang="nl-BE" sz="2800"/>
        </a:p>
      </dgm:t>
    </dgm:pt>
    <dgm:pt modelId="{75164841-0D2A-439D-BD31-B4787FA64DE0}" type="pres">
      <dgm:prSet presAssocID="{A6688F2D-5044-493A-893C-C9FEB28732AB}" presName="Name0" presStyleCnt="0">
        <dgm:presLayoutVars>
          <dgm:dir/>
          <dgm:animLvl val="lvl"/>
          <dgm:resizeHandles val="exact"/>
        </dgm:presLayoutVars>
      </dgm:prSet>
      <dgm:spPr/>
    </dgm:pt>
    <dgm:pt modelId="{C4CC1FBA-CD36-40F8-873E-4D95DDF76586}" type="pres">
      <dgm:prSet presAssocID="{A6688F2D-5044-493A-893C-C9FEB28732AB}" presName="tSp" presStyleCnt="0"/>
      <dgm:spPr/>
    </dgm:pt>
    <dgm:pt modelId="{8F9FDC3D-EAA5-45C5-9890-2FFC126FC59F}" type="pres">
      <dgm:prSet presAssocID="{A6688F2D-5044-493A-893C-C9FEB28732AB}" presName="bSp" presStyleCnt="0"/>
      <dgm:spPr/>
    </dgm:pt>
    <dgm:pt modelId="{9CEE74F9-85C1-4AF0-8FC0-2637B561E8FD}" type="pres">
      <dgm:prSet presAssocID="{A6688F2D-5044-493A-893C-C9FEB28732AB}" presName="process" presStyleCnt="0"/>
      <dgm:spPr/>
    </dgm:pt>
    <dgm:pt modelId="{22DB4EE4-F4D2-4543-9381-23D555E44048}" type="pres">
      <dgm:prSet presAssocID="{B26D62A5-D484-4085-8620-FD7DDD480B13}" presName="composite1" presStyleCnt="0"/>
      <dgm:spPr/>
    </dgm:pt>
    <dgm:pt modelId="{C335C5F6-996A-45F2-8A3A-388646BBFA15}" type="pres">
      <dgm:prSet presAssocID="{B26D62A5-D484-4085-8620-FD7DDD480B13}" presName="dummyNode1" presStyleLbl="node1" presStyleIdx="0" presStyleCnt="4"/>
      <dgm:spPr/>
    </dgm:pt>
    <dgm:pt modelId="{5D6A5749-FE7A-42B7-A655-ABA25AE5502F}" type="pres">
      <dgm:prSet presAssocID="{B26D62A5-D484-4085-8620-FD7DDD480B13}" presName="childNode1" presStyleLbl="bgAcc1" presStyleIdx="0" presStyleCnt="4" custScaleX="120853">
        <dgm:presLayoutVars>
          <dgm:bulletEnabled val="1"/>
        </dgm:presLayoutVars>
      </dgm:prSet>
      <dgm:spPr/>
    </dgm:pt>
    <dgm:pt modelId="{D00F452F-8B46-44B8-A1E3-6170EE525973}" type="pres">
      <dgm:prSet presAssocID="{B26D62A5-D484-4085-8620-FD7DDD480B13}" presName="childNode1tx" presStyleLbl="bgAcc1" presStyleIdx="0" presStyleCnt="4">
        <dgm:presLayoutVars>
          <dgm:bulletEnabled val="1"/>
        </dgm:presLayoutVars>
      </dgm:prSet>
      <dgm:spPr/>
    </dgm:pt>
    <dgm:pt modelId="{DBE3545B-F1DF-40B6-B047-3FD5B4BBDE24}" type="pres">
      <dgm:prSet presAssocID="{B26D62A5-D484-4085-8620-FD7DDD480B13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1D5C65E-D76C-4397-B06A-A4459EF17800}" type="pres">
      <dgm:prSet presAssocID="{B26D62A5-D484-4085-8620-FD7DDD480B13}" presName="connSite1" presStyleCnt="0"/>
      <dgm:spPr/>
    </dgm:pt>
    <dgm:pt modelId="{19FDAABA-EB9F-4620-AAAB-7BEB492F105E}" type="pres">
      <dgm:prSet presAssocID="{F3371BDB-A23E-4522-865D-59A8BB433EE4}" presName="Name9" presStyleLbl="sibTrans2D1" presStyleIdx="0" presStyleCnt="3"/>
      <dgm:spPr/>
    </dgm:pt>
    <dgm:pt modelId="{190E4029-2855-4425-8E3E-4666161CCDE2}" type="pres">
      <dgm:prSet presAssocID="{113229B0-D42A-446C-BC8B-276DCEB90869}" presName="composite2" presStyleCnt="0"/>
      <dgm:spPr/>
    </dgm:pt>
    <dgm:pt modelId="{303327C9-4948-4771-BA45-16F22A9B437E}" type="pres">
      <dgm:prSet presAssocID="{113229B0-D42A-446C-BC8B-276DCEB90869}" presName="dummyNode2" presStyleLbl="node1" presStyleIdx="0" presStyleCnt="4"/>
      <dgm:spPr/>
    </dgm:pt>
    <dgm:pt modelId="{5076D9ED-7DEF-4675-85DD-0EB5664474B2}" type="pres">
      <dgm:prSet presAssocID="{113229B0-D42A-446C-BC8B-276DCEB90869}" presName="childNode2" presStyleLbl="bgAcc1" presStyleIdx="1" presStyleCnt="4" custScaleX="119111">
        <dgm:presLayoutVars>
          <dgm:bulletEnabled val="1"/>
        </dgm:presLayoutVars>
      </dgm:prSet>
      <dgm:spPr/>
    </dgm:pt>
    <dgm:pt modelId="{AFA2728E-970D-470B-B896-F3B70260A40C}" type="pres">
      <dgm:prSet presAssocID="{113229B0-D42A-446C-BC8B-276DCEB90869}" presName="childNode2tx" presStyleLbl="bgAcc1" presStyleIdx="1" presStyleCnt="4">
        <dgm:presLayoutVars>
          <dgm:bulletEnabled val="1"/>
        </dgm:presLayoutVars>
      </dgm:prSet>
      <dgm:spPr/>
    </dgm:pt>
    <dgm:pt modelId="{3670B71D-4F72-4153-86CC-77909B0841E9}" type="pres">
      <dgm:prSet presAssocID="{113229B0-D42A-446C-BC8B-276DCEB9086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BF00678-D11E-4CAA-AC15-B6CE592E9D01}" type="pres">
      <dgm:prSet presAssocID="{113229B0-D42A-446C-BC8B-276DCEB90869}" presName="connSite2" presStyleCnt="0"/>
      <dgm:spPr/>
    </dgm:pt>
    <dgm:pt modelId="{2776D919-4322-4812-BBD6-C6756F004224}" type="pres">
      <dgm:prSet presAssocID="{A85E4060-00E9-4D66-B170-7C66FF442679}" presName="Name18" presStyleLbl="sibTrans2D1" presStyleIdx="1" presStyleCnt="3"/>
      <dgm:spPr/>
    </dgm:pt>
    <dgm:pt modelId="{ADC0A4B5-9644-4FBB-8568-A9F75122B160}" type="pres">
      <dgm:prSet presAssocID="{5ABB95D8-4AAD-41F0-852A-FCDCAAD3082D}" presName="composite1" presStyleCnt="0"/>
      <dgm:spPr/>
    </dgm:pt>
    <dgm:pt modelId="{4D12A12A-C011-4A7B-8C6B-0F0DF99C5A93}" type="pres">
      <dgm:prSet presAssocID="{5ABB95D8-4AAD-41F0-852A-FCDCAAD3082D}" presName="dummyNode1" presStyleLbl="node1" presStyleIdx="1" presStyleCnt="4"/>
      <dgm:spPr/>
    </dgm:pt>
    <dgm:pt modelId="{480BF3C4-C876-45FB-8CDA-94A1C0182D2B}" type="pres">
      <dgm:prSet presAssocID="{5ABB95D8-4AAD-41F0-852A-FCDCAAD3082D}" presName="childNode1" presStyleLbl="bgAcc1" presStyleIdx="2" presStyleCnt="4" custScaleX="121911">
        <dgm:presLayoutVars>
          <dgm:bulletEnabled val="1"/>
        </dgm:presLayoutVars>
      </dgm:prSet>
      <dgm:spPr/>
    </dgm:pt>
    <dgm:pt modelId="{4110DD51-EEF5-4D65-A789-D104FC739CBE}" type="pres">
      <dgm:prSet presAssocID="{5ABB95D8-4AAD-41F0-852A-FCDCAAD3082D}" presName="childNode1tx" presStyleLbl="bgAcc1" presStyleIdx="2" presStyleCnt="4">
        <dgm:presLayoutVars>
          <dgm:bulletEnabled val="1"/>
        </dgm:presLayoutVars>
      </dgm:prSet>
      <dgm:spPr/>
    </dgm:pt>
    <dgm:pt modelId="{ED7F981B-3553-4B19-ADD9-72CCEC303C05}" type="pres">
      <dgm:prSet presAssocID="{5ABB95D8-4AAD-41F0-852A-FCDCAAD3082D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2E939074-8263-4583-9448-4F9D3BCB0CB3}" type="pres">
      <dgm:prSet presAssocID="{5ABB95D8-4AAD-41F0-852A-FCDCAAD3082D}" presName="connSite1" presStyleCnt="0"/>
      <dgm:spPr/>
    </dgm:pt>
    <dgm:pt modelId="{C7C5EDA2-C4A3-4772-AE3D-E21937992835}" type="pres">
      <dgm:prSet presAssocID="{E14DCB40-9C57-461F-9ED2-FAD906D47343}" presName="Name9" presStyleLbl="sibTrans2D1" presStyleIdx="2" presStyleCnt="3"/>
      <dgm:spPr/>
    </dgm:pt>
    <dgm:pt modelId="{E9D6F009-7CC1-47F3-8B4B-FC86FADAA21F}" type="pres">
      <dgm:prSet presAssocID="{F8C1B6FE-A3DF-416F-B999-2062CC62CF63}" presName="composite2" presStyleCnt="0"/>
      <dgm:spPr/>
    </dgm:pt>
    <dgm:pt modelId="{93051D6F-2BE9-4631-8C90-95343C2862EE}" type="pres">
      <dgm:prSet presAssocID="{F8C1B6FE-A3DF-416F-B999-2062CC62CF63}" presName="dummyNode2" presStyleLbl="node1" presStyleIdx="2" presStyleCnt="4"/>
      <dgm:spPr/>
    </dgm:pt>
    <dgm:pt modelId="{FB88D7C8-9CA9-41D8-9577-D49DBDD151D3}" type="pres">
      <dgm:prSet presAssocID="{F8C1B6FE-A3DF-416F-B999-2062CC62CF63}" presName="childNode2" presStyleLbl="bgAcc1" presStyleIdx="3" presStyleCnt="4" custScaleX="132460">
        <dgm:presLayoutVars>
          <dgm:bulletEnabled val="1"/>
        </dgm:presLayoutVars>
      </dgm:prSet>
      <dgm:spPr/>
    </dgm:pt>
    <dgm:pt modelId="{62DB0E25-3B8C-4B89-84AD-C880C1A327B6}" type="pres">
      <dgm:prSet presAssocID="{F8C1B6FE-A3DF-416F-B999-2062CC62CF63}" presName="childNode2tx" presStyleLbl="bgAcc1" presStyleIdx="3" presStyleCnt="4">
        <dgm:presLayoutVars>
          <dgm:bulletEnabled val="1"/>
        </dgm:presLayoutVars>
      </dgm:prSet>
      <dgm:spPr/>
    </dgm:pt>
    <dgm:pt modelId="{DDB6D88B-51A1-400B-9129-8CA4AC543A34}" type="pres">
      <dgm:prSet presAssocID="{F8C1B6FE-A3DF-416F-B999-2062CC62CF63}" presName="parentNode2" presStyleLbl="node1" presStyleIdx="3" presStyleCnt="4" custScaleX="114065">
        <dgm:presLayoutVars>
          <dgm:chMax val="0"/>
          <dgm:bulletEnabled val="1"/>
        </dgm:presLayoutVars>
      </dgm:prSet>
      <dgm:spPr/>
    </dgm:pt>
    <dgm:pt modelId="{38E5BA31-0B53-438C-8095-8ACC4DAEC369}" type="pres">
      <dgm:prSet presAssocID="{F8C1B6FE-A3DF-416F-B999-2062CC62CF63}" presName="connSite2" presStyleCnt="0"/>
      <dgm:spPr/>
    </dgm:pt>
  </dgm:ptLst>
  <dgm:cxnLst>
    <dgm:cxn modelId="{25AB9B0B-F41E-4009-BD41-4145F80F1C6A}" type="presOf" srcId="{CE9D77AD-5669-4DCE-B648-C2E92FF5FA67}" destId="{4110DD51-EEF5-4D65-A789-D104FC739CBE}" srcOrd="1" destOrd="0" presId="urn:microsoft.com/office/officeart/2005/8/layout/hProcess4"/>
    <dgm:cxn modelId="{2FB91D27-0C4C-4D18-8FA4-4FE0954F886A}" type="presOf" srcId="{B26D62A5-D484-4085-8620-FD7DDD480B13}" destId="{DBE3545B-F1DF-40B6-B047-3FD5B4BBDE24}" srcOrd="0" destOrd="0" presId="urn:microsoft.com/office/officeart/2005/8/layout/hProcess4"/>
    <dgm:cxn modelId="{4F948928-59D3-448D-B055-77797A792AA2}" type="presOf" srcId="{07E4C00D-7DC5-4D3F-A987-99F0D727ED9A}" destId="{D00F452F-8B46-44B8-A1E3-6170EE525973}" srcOrd="1" destOrd="0" presId="urn:microsoft.com/office/officeart/2005/8/layout/hProcess4"/>
    <dgm:cxn modelId="{9468242A-0305-4E7F-A8B5-81C4EDDF33A5}" type="presOf" srcId="{A2E53B00-86D9-4D25-AC5B-68C0692A904C}" destId="{AFA2728E-970D-470B-B896-F3B70260A40C}" srcOrd="1" destOrd="0" presId="urn:microsoft.com/office/officeart/2005/8/layout/hProcess4"/>
    <dgm:cxn modelId="{86006C34-48CD-4A83-A24E-D4C01CB57AF6}" srcId="{A6688F2D-5044-493A-893C-C9FEB28732AB}" destId="{5ABB95D8-4AAD-41F0-852A-FCDCAAD3082D}" srcOrd="2" destOrd="0" parTransId="{B28F1306-6261-4897-A2D1-D38AB70C813F}" sibTransId="{E14DCB40-9C57-461F-9ED2-FAD906D47343}"/>
    <dgm:cxn modelId="{E6D0A434-BBEF-46FD-A5CF-F85733CB6DBB}" srcId="{5ABB95D8-4AAD-41F0-852A-FCDCAAD3082D}" destId="{CE9D77AD-5669-4DCE-B648-C2E92FF5FA67}" srcOrd="0" destOrd="0" parTransId="{11408F35-5991-4E9D-8EC4-2C539B4263B2}" sibTransId="{BB0AD120-38A4-4A78-8609-A9D16E6CEF44}"/>
    <dgm:cxn modelId="{EB30E13A-D881-47D3-8F02-DF6433CCCBB5}" type="presOf" srcId="{113229B0-D42A-446C-BC8B-276DCEB90869}" destId="{3670B71D-4F72-4153-86CC-77909B0841E9}" srcOrd="0" destOrd="0" presId="urn:microsoft.com/office/officeart/2005/8/layout/hProcess4"/>
    <dgm:cxn modelId="{53507161-2809-4776-B32C-79C060D4B883}" type="presOf" srcId="{A2E53B00-86D9-4D25-AC5B-68C0692A904C}" destId="{5076D9ED-7DEF-4675-85DD-0EB5664474B2}" srcOrd="0" destOrd="0" presId="urn:microsoft.com/office/officeart/2005/8/layout/hProcess4"/>
    <dgm:cxn modelId="{76289D42-BE55-48EF-AFC4-204BEFC8E075}" type="presOf" srcId="{5ABB95D8-4AAD-41F0-852A-FCDCAAD3082D}" destId="{ED7F981B-3553-4B19-ADD9-72CCEC303C05}" srcOrd="0" destOrd="0" presId="urn:microsoft.com/office/officeart/2005/8/layout/hProcess4"/>
    <dgm:cxn modelId="{1DEA3566-4A1A-4FC4-860D-64AC87884C05}" type="presOf" srcId="{F3371BDB-A23E-4522-865D-59A8BB433EE4}" destId="{19FDAABA-EB9F-4620-AAAB-7BEB492F105E}" srcOrd="0" destOrd="0" presId="urn:microsoft.com/office/officeart/2005/8/layout/hProcess4"/>
    <dgm:cxn modelId="{8872AC48-EBB3-42F9-8F40-C1602A0BFDEA}" type="presOf" srcId="{CE9D77AD-5669-4DCE-B648-C2E92FF5FA67}" destId="{480BF3C4-C876-45FB-8CDA-94A1C0182D2B}" srcOrd="0" destOrd="0" presId="urn:microsoft.com/office/officeart/2005/8/layout/hProcess4"/>
    <dgm:cxn modelId="{0FF2FB4A-C9D1-4526-9BDE-AF33D791B9BB}" type="presOf" srcId="{A85E4060-00E9-4D66-B170-7C66FF442679}" destId="{2776D919-4322-4812-BBD6-C6756F004224}" srcOrd="0" destOrd="0" presId="urn:microsoft.com/office/officeart/2005/8/layout/hProcess4"/>
    <dgm:cxn modelId="{97D6C56C-91C0-466D-A93B-2645B36C662F}" type="presOf" srcId="{A6688F2D-5044-493A-893C-C9FEB28732AB}" destId="{75164841-0D2A-439D-BD31-B4787FA64DE0}" srcOrd="0" destOrd="0" presId="urn:microsoft.com/office/officeart/2005/8/layout/hProcess4"/>
    <dgm:cxn modelId="{29E6BF8E-0A87-4117-A8FD-D989FB5CFF70}" srcId="{A6688F2D-5044-493A-893C-C9FEB28732AB}" destId="{B26D62A5-D484-4085-8620-FD7DDD480B13}" srcOrd="0" destOrd="0" parTransId="{CD019C56-4ADA-41B2-B648-285B2702C6FE}" sibTransId="{F3371BDB-A23E-4522-865D-59A8BB433EE4}"/>
    <dgm:cxn modelId="{0A23A095-D7D1-4567-B618-7B8E31193B32}" type="presOf" srcId="{68AFF262-5D15-43CB-B291-4DB323754210}" destId="{62DB0E25-3B8C-4B89-84AD-C880C1A327B6}" srcOrd="1" destOrd="0" presId="urn:microsoft.com/office/officeart/2005/8/layout/hProcess4"/>
    <dgm:cxn modelId="{E1720C96-C17C-43DB-B22B-EA3141A67DE1}" type="presOf" srcId="{68AFF262-5D15-43CB-B291-4DB323754210}" destId="{FB88D7C8-9CA9-41D8-9577-D49DBDD151D3}" srcOrd="0" destOrd="0" presId="urn:microsoft.com/office/officeart/2005/8/layout/hProcess4"/>
    <dgm:cxn modelId="{DEA8C0AD-88F1-4A40-B449-B170F64A4F0D}" srcId="{113229B0-D42A-446C-BC8B-276DCEB90869}" destId="{A2E53B00-86D9-4D25-AC5B-68C0692A904C}" srcOrd="0" destOrd="0" parTransId="{5DBF00C0-8A3C-4D59-9255-753750A209CB}" sibTransId="{8BED2671-072E-4D0F-B59C-3B3760FC4CC6}"/>
    <dgm:cxn modelId="{A753E4BD-CE4C-44BE-A4BD-4A303C2A783F}" type="presOf" srcId="{F8C1B6FE-A3DF-416F-B999-2062CC62CF63}" destId="{DDB6D88B-51A1-400B-9129-8CA4AC543A34}" srcOrd="0" destOrd="0" presId="urn:microsoft.com/office/officeart/2005/8/layout/hProcess4"/>
    <dgm:cxn modelId="{4E6445BF-F8AF-47F1-871D-0F0B80941B82}" srcId="{F8C1B6FE-A3DF-416F-B999-2062CC62CF63}" destId="{68AFF262-5D15-43CB-B291-4DB323754210}" srcOrd="0" destOrd="0" parTransId="{99270706-700D-4D00-9E12-EF941F896136}" sibTransId="{D5E4EE1A-1642-4831-8325-C2A7E7BAF0B2}"/>
    <dgm:cxn modelId="{C42F29CE-E24D-45E4-BA52-C8972F94C32F}" srcId="{B26D62A5-D484-4085-8620-FD7DDD480B13}" destId="{07E4C00D-7DC5-4D3F-A987-99F0D727ED9A}" srcOrd="0" destOrd="0" parTransId="{05917C73-18B3-4B8C-A68C-97AA5D87F6E6}" sibTransId="{8B960E9D-51D5-43CC-A328-4718C139A2E3}"/>
    <dgm:cxn modelId="{8F8CF4CF-C27F-4324-A7C8-04A1B4BB64D7}" type="presOf" srcId="{E14DCB40-9C57-461F-9ED2-FAD906D47343}" destId="{C7C5EDA2-C4A3-4772-AE3D-E21937992835}" srcOrd="0" destOrd="0" presId="urn:microsoft.com/office/officeart/2005/8/layout/hProcess4"/>
    <dgm:cxn modelId="{F44A06D2-CC7B-4F4C-8A05-C29CD029EC73}" type="presOf" srcId="{07E4C00D-7DC5-4D3F-A987-99F0D727ED9A}" destId="{5D6A5749-FE7A-42B7-A655-ABA25AE5502F}" srcOrd="0" destOrd="0" presId="urn:microsoft.com/office/officeart/2005/8/layout/hProcess4"/>
    <dgm:cxn modelId="{03D67BE3-01C8-4AFE-B5D3-80B3EE1985E8}" srcId="{A6688F2D-5044-493A-893C-C9FEB28732AB}" destId="{F8C1B6FE-A3DF-416F-B999-2062CC62CF63}" srcOrd="3" destOrd="0" parTransId="{B2CA336B-09B5-43E3-A929-10F58E576752}" sibTransId="{A59EAA74-9647-4F2C-ADCB-08E8036E45CD}"/>
    <dgm:cxn modelId="{1CBE50F4-EA75-4FFA-94BB-7946C00ADE35}" srcId="{A6688F2D-5044-493A-893C-C9FEB28732AB}" destId="{113229B0-D42A-446C-BC8B-276DCEB90869}" srcOrd="1" destOrd="0" parTransId="{BCD64BB0-081C-4535-B8E9-84EA6AD41C06}" sibTransId="{A85E4060-00E9-4D66-B170-7C66FF442679}"/>
    <dgm:cxn modelId="{B0EF638A-5EF1-4F02-B0AA-F885632D67E0}" type="presParOf" srcId="{75164841-0D2A-439D-BD31-B4787FA64DE0}" destId="{C4CC1FBA-CD36-40F8-873E-4D95DDF76586}" srcOrd="0" destOrd="0" presId="urn:microsoft.com/office/officeart/2005/8/layout/hProcess4"/>
    <dgm:cxn modelId="{353D0B73-9B78-4608-961A-12EDE8AF6790}" type="presParOf" srcId="{75164841-0D2A-439D-BD31-B4787FA64DE0}" destId="{8F9FDC3D-EAA5-45C5-9890-2FFC126FC59F}" srcOrd="1" destOrd="0" presId="urn:microsoft.com/office/officeart/2005/8/layout/hProcess4"/>
    <dgm:cxn modelId="{B9A86981-315A-4A3A-A76F-9A51916D7682}" type="presParOf" srcId="{75164841-0D2A-439D-BD31-B4787FA64DE0}" destId="{9CEE74F9-85C1-4AF0-8FC0-2637B561E8FD}" srcOrd="2" destOrd="0" presId="urn:microsoft.com/office/officeart/2005/8/layout/hProcess4"/>
    <dgm:cxn modelId="{1C5A442E-A24A-4EE7-AF9E-CC1FB8BD9DCB}" type="presParOf" srcId="{9CEE74F9-85C1-4AF0-8FC0-2637B561E8FD}" destId="{22DB4EE4-F4D2-4543-9381-23D555E44048}" srcOrd="0" destOrd="0" presId="urn:microsoft.com/office/officeart/2005/8/layout/hProcess4"/>
    <dgm:cxn modelId="{D1536650-3F38-4571-94B9-F8FC2465D52C}" type="presParOf" srcId="{22DB4EE4-F4D2-4543-9381-23D555E44048}" destId="{C335C5F6-996A-45F2-8A3A-388646BBFA15}" srcOrd="0" destOrd="0" presId="urn:microsoft.com/office/officeart/2005/8/layout/hProcess4"/>
    <dgm:cxn modelId="{04835F39-B5E2-4F79-B63D-A78912B4E3E8}" type="presParOf" srcId="{22DB4EE4-F4D2-4543-9381-23D555E44048}" destId="{5D6A5749-FE7A-42B7-A655-ABA25AE5502F}" srcOrd="1" destOrd="0" presId="urn:microsoft.com/office/officeart/2005/8/layout/hProcess4"/>
    <dgm:cxn modelId="{4F6EA315-1714-4D1D-83F4-DC8996D30B8A}" type="presParOf" srcId="{22DB4EE4-F4D2-4543-9381-23D555E44048}" destId="{D00F452F-8B46-44B8-A1E3-6170EE525973}" srcOrd="2" destOrd="0" presId="urn:microsoft.com/office/officeart/2005/8/layout/hProcess4"/>
    <dgm:cxn modelId="{F166D18B-B285-43A1-859A-39AD0A805984}" type="presParOf" srcId="{22DB4EE4-F4D2-4543-9381-23D555E44048}" destId="{DBE3545B-F1DF-40B6-B047-3FD5B4BBDE24}" srcOrd="3" destOrd="0" presId="urn:microsoft.com/office/officeart/2005/8/layout/hProcess4"/>
    <dgm:cxn modelId="{A8BCC8CF-675F-4E26-BECC-88F12A8491C9}" type="presParOf" srcId="{22DB4EE4-F4D2-4543-9381-23D555E44048}" destId="{B1D5C65E-D76C-4397-B06A-A4459EF17800}" srcOrd="4" destOrd="0" presId="urn:microsoft.com/office/officeart/2005/8/layout/hProcess4"/>
    <dgm:cxn modelId="{311347AD-E412-4B57-808A-8CAA09BE544A}" type="presParOf" srcId="{9CEE74F9-85C1-4AF0-8FC0-2637B561E8FD}" destId="{19FDAABA-EB9F-4620-AAAB-7BEB492F105E}" srcOrd="1" destOrd="0" presId="urn:microsoft.com/office/officeart/2005/8/layout/hProcess4"/>
    <dgm:cxn modelId="{BFFAAB54-7771-4396-A29C-EE9ACB6D3BA0}" type="presParOf" srcId="{9CEE74F9-85C1-4AF0-8FC0-2637B561E8FD}" destId="{190E4029-2855-4425-8E3E-4666161CCDE2}" srcOrd="2" destOrd="0" presId="urn:microsoft.com/office/officeart/2005/8/layout/hProcess4"/>
    <dgm:cxn modelId="{BA3204FE-DB10-46B3-A25A-15D80CAAE804}" type="presParOf" srcId="{190E4029-2855-4425-8E3E-4666161CCDE2}" destId="{303327C9-4948-4771-BA45-16F22A9B437E}" srcOrd="0" destOrd="0" presId="urn:microsoft.com/office/officeart/2005/8/layout/hProcess4"/>
    <dgm:cxn modelId="{55B95815-1B39-4D76-A87A-465B15D50523}" type="presParOf" srcId="{190E4029-2855-4425-8E3E-4666161CCDE2}" destId="{5076D9ED-7DEF-4675-85DD-0EB5664474B2}" srcOrd="1" destOrd="0" presId="urn:microsoft.com/office/officeart/2005/8/layout/hProcess4"/>
    <dgm:cxn modelId="{36C91293-9230-4B9D-B6C8-24DE59128007}" type="presParOf" srcId="{190E4029-2855-4425-8E3E-4666161CCDE2}" destId="{AFA2728E-970D-470B-B896-F3B70260A40C}" srcOrd="2" destOrd="0" presId="urn:microsoft.com/office/officeart/2005/8/layout/hProcess4"/>
    <dgm:cxn modelId="{38EDD751-0E5E-4752-BF35-873C20CC056B}" type="presParOf" srcId="{190E4029-2855-4425-8E3E-4666161CCDE2}" destId="{3670B71D-4F72-4153-86CC-77909B0841E9}" srcOrd="3" destOrd="0" presId="urn:microsoft.com/office/officeart/2005/8/layout/hProcess4"/>
    <dgm:cxn modelId="{5A7FA81F-9FF1-4694-82F9-C0E286F65226}" type="presParOf" srcId="{190E4029-2855-4425-8E3E-4666161CCDE2}" destId="{5BF00678-D11E-4CAA-AC15-B6CE592E9D01}" srcOrd="4" destOrd="0" presId="urn:microsoft.com/office/officeart/2005/8/layout/hProcess4"/>
    <dgm:cxn modelId="{9D7EA599-AFA5-4945-B3A3-8B0D3A453B2F}" type="presParOf" srcId="{9CEE74F9-85C1-4AF0-8FC0-2637B561E8FD}" destId="{2776D919-4322-4812-BBD6-C6756F004224}" srcOrd="3" destOrd="0" presId="urn:microsoft.com/office/officeart/2005/8/layout/hProcess4"/>
    <dgm:cxn modelId="{303D52BE-1B51-4A55-A498-28D74B6DE8E2}" type="presParOf" srcId="{9CEE74F9-85C1-4AF0-8FC0-2637B561E8FD}" destId="{ADC0A4B5-9644-4FBB-8568-A9F75122B160}" srcOrd="4" destOrd="0" presId="urn:microsoft.com/office/officeart/2005/8/layout/hProcess4"/>
    <dgm:cxn modelId="{2F00BF11-975E-480C-BAF4-693E680839EE}" type="presParOf" srcId="{ADC0A4B5-9644-4FBB-8568-A9F75122B160}" destId="{4D12A12A-C011-4A7B-8C6B-0F0DF99C5A93}" srcOrd="0" destOrd="0" presId="urn:microsoft.com/office/officeart/2005/8/layout/hProcess4"/>
    <dgm:cxn modelId="{47DD2DA4-69ED-4E78-933C-89D5982C7BFE}" type="presParOf" srcId="{ADC0A4B5-9644-4FBB-8568-A9F75122B160}" destId="{480BF3C4-C876-45FB-8CDA-94A1C0182D2B}" srcOrd="1" destOrd="0" presId="urn:microsoft.com/office/officeart/2005/8/layout/hProcess4"/>
    <dgm:cxn modelId="{B8356F6E-9B2F-4021-B09F-3B6BB6A93EB0}" type="presParOf" srcId="{ADC0A4B5-9644-4FBB-8568-A9F75122B160}" destId="{4110DD51-EEF5-4D65-A789-D104FC739CBE}" srcOrd="2" destOrd="0" presId="urn:microsoft.com/office/officeart/2005/8/layout/hProcess4"/>
    <dgm:cxn modelId="{4F7B960C-BF36-4796-A6FA-A2F7018248E3}" type="presParOf" srcId="{ADC0A4B5-9644-4FBB-8568-A9F75122B160}" destId="{ED7F981B-3553-4B19-ADD9-72CCEC303C05}" srcOrd="3" destOrd="0" presId="urn:microsoft.com/office/officeart/2005/8/layout/hProcess4"/>
    <dgm:cxn modelId="{9F69F463-7FB5-4A1B-9304-F0621C11FC85}" type="presParOf" srcId="{ADC0A4B5-9644-4FBB-8568-A9F75122B160}" destId="{2E939074-8263-4583-9448-4F9D3BCB0CB3}" srcOrd="4" destOrd="0" presId="urn:microsoft.com/office/officeart/2005/8/layout/hProcess4"/>
    <dgm:cxn modelId="{9DF2D727-7680-4799-91B2-9BC73BA9CB18}" type="presParOf" srcId="{9CEE74F9-85C1-4AF0-8FC0-2637B561E8FD}" destId="{C7C5EDA2-C4A3-4772-AE3D-E21937992835}" srcOrd="5" destOrd="0" presId="urn:microsoft.com/office/officeart/2005/8/layout/hProcess4"/>
    <dgm:cxn modelId="{B29745F3-D5FE-4CB4-85BD-F56CC34D28AF}" type="presParOf" srcId="{9CEE74F9-85C1-4AF0-8FC0-2637B561E8FD}" destId="{E9D6F009-7CC1-47F3-8B4B-FC86FADAA21F}" srcOrd="6" destOrd="0" presId="urn:microsoft.com/office/officeart/2005/8/layout/hProcess4"/>
    <dgm:cxn modelId="{5CD7D138-C054-4A3A-9A04-9A0222A7CB2F}" type="presParOf" srcId="{E9D6F009-7CC1-47F3-8B4B-FC86FADAA21F}" destId="{93051D6F-2BE9-4631-8C90-95343C2862EE}" srcOrd="0" destOrd="0" presId="urn:microsoft.com/office/officeart/2005/8/layout/hProcess4"/>
    <dgm:cxn modelId="{691E6930-2B5E-4FD2-9956-66A7F3A6CABB}" type="presParOf" srcId="{E9D6F009-7CC1-47F3-8B4B-FC86FADAA21F}" destId="{FB88D7C8-9CA9-41D8-9577-D49DBDD151D3}" srcOrd="1" destOrd="0" presId="urn:microsoft.com/office/officeart/2005/8/layout/hProcess4"/>
    <dgm:cxn modelId="{D0E3C45A-7E33-41B4-8E4A-065A861B4964}" type="presParOf" srcId="{E9D6F009-7CC1-47F3-8B4B-FC86FADAA21F}" destId="{62DB0E25-3B8C-4B89-84AD-C880C1A327B6}" srcOrd="2" destOrd="0" presId="urn:microsoft.com/office/officeart/2005/8/layout/hProcess4"/>
    <dgm:cxn modelId="{FE306204-FADC-44FE-B60B-1C693CB634D0}" type="presParOf" srcId="{E9D6F009-7CC1-47F3-8B4B-FC86FADAA21F}" destId="{DDB6D88B-51A1-400B-9129-8CA4AC543A34}" srcOrd="3" destOrd="0" presId="urn:microsoft.com/office/officeart/2005/8/layout/hProcess4"/>
    <dgm:cxn modelId="{70F93E42-9FBF-4CB8-9992-62D281D2AE3A}" type="presParOf" srcId="{E9D6F009-7CC1-47F3-8B4B-FC86FADAA21F}" destId="{38E5BA31-0B53-438C-8095-8ACC4DAEC36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81F89-1EB0-4F35-ACF3-3CDCE18CCCB3}">
      <dsp:nvSpPr>
        <dsp:cNvPr id="0" name=""/>
        <dsp:cNvSpPr/>
      </dsp:nvSpPr>
      <dsp:spPr>
        <a:xfrm>
          <a:off x="1702085" y="1251632"/>
          <a:ext cx="1450254" cy="725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Mobiliteit</a:t>
          </a:r>
        </a:p>
      </dsp:txBody>
      <dsp:txXfrm>
        <a:off x="1723323" y="1272870"/>
        <a:ext cx="1407778" cy="682651"/>
      </dsp:txXfrm>
    </dsp:sp>
    <dsp:sp modelId="{2214D80F-1630-4971-8D60-AA9769E97C23}">
      <dsp:nvSpPr>
        <dsp:cNvPr id="0" name=""/>
        <dsp:cNvSpPr/>
      </dsp:nvSpPr>
      <dsp:spPr>
        <a:xfrm rot="17692822">
          <a:off x="2752983" y="968559"/>
          <a:ext cx="13788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7881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407920" y="954303"/>
        <a:ext cx="68940" cy="68940"/>
      </dsp:txXfrm>
    </dsp:sp>
    <dsp:sp modelId="{BAF01CC0-8AC8-4E9F-9DE2-23A92306116D}">
      <dsp:nvSpPr>
        <dsp:cNvPr id="0" name=""/>
        <dsp:cNvSpPr/>
      </dsp:nvSpPr>
      <dsp:spPr>
        <a:xfrm>
          <a:off x="3732441" y="788"/>
          <a:ext cx="1450254" cy="725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Circulatiewijzigingen </a:t>
          </a:r>
        </a:p>
      </dsp:txBody>
      <dsp:txXfrm>
        <a:off x="3753679" y="22026"/>
        <a:ext cx="1407778" cy="682651"/>
      </dsp:txXfrm>
    </dsp:sp>
    <dsp:sp modelId="{162FDDCB-6A7F-4F3F-8EFF-6531D345E816}">
      <dsp:nvSpPr>
        <dsp:cNvPr id="0" name=""/>
        <dsp:cNvSpPr/>
      </dsp:nvSpPr>
      <dsp:spPr>
        <a:xfrm rot="19457599">
          <a:off x="3085192" y="1385507"/>
          <a:ext cx="7143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1439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424531" y="1387862"/>
        <a:ext cx="35719" cy="35719"/>
      </dsp:txXfrm>
    </dsp:sp>
    <dsp:sp modelId="{540E1595-8EB8-4D2C-9219-C2BE9E60A740}">
      <dsp:nvSpPr>
        <dsp:cNvPr id="0" name=""/>
        <dsp:cNvSpPr/>
      </dsp:nvSpPr>
      <dsp:spPr>
        <a:xfrm>
          <a:off x="3732441" y="834684"/>
          <a:ext cx="1450254" cy="725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Enkel lokaal verkeer</a:t>
          </a:r>
        </a:p>
      </dsp:txBody>
      <dsp:txXfrm>
        <a:off x="3753679" y="855922"/>
        <a:ext cx="1407778" cy="682651"/>
      </dsp:txXfrm>
    </dsp:sp>
    <dsp:sp modelId="{74F2B456-A6BE-4BE4-98EF-A7D12E0EB0A7}">
      <dsp:nvSpPr>
        <dsp:cNvPr id="0" name=""/>
        <dsp:cNvSpPr/>
      </dsp:nvSpPr>
      <dsp:spPr>
        <a:xfrm rot="2142401">
          <a:off x="3085192" y="1802455"/>
          <a:ext cx="7143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14397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424531" y="1804810"/>
        <a:ext cx="35719" cy="35719"/>
      </dsp:txXfrm>
    </dsp:sp>
    <dsp:sp modelId="{B3EF237B-9904-47BF-9D47-1D8053B03162}">
      <dsp:nvSpPr>
        <dsp:cNvPr id="0" name=""/>
        <dsp:cNvSpPr/>
      </dsp:nvSpPr>
      <dsp:spPr>
        <a:xfrm>
          <a:off x="3732441" y="1668580"/>
          <a:ext cx="1450254" cy="725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Begijnhof wordt parkeervrij</a:t>
          </a:r>
        </a:p>
      </dsp:txBody>
      <dsp:txXfrm>
        <a:off x="3753679" y="1689818"/>
        <a:ext cx="1407778" cy="682651"/>
      </dsp:txXfrm>
    </dsp:sp>
    <dsp:sp modelId="{1728EA69-0E9A-4C93-AF7D-BD87845C97C1}">
      <dsp:nvSpPr>
        <dsp:cNvPr id="0" name=""/>
        <dsp:cNvSpPr/>
      </dsp:nvSpPr>
      <dsp:spPr>
        <a:xfrm rot="3907178">
          <a:off x="2752983" y="2219403"/>
          <a:ext cx="13788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7881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3407920" y="2205147"/>
        <a:ext cx="68940" cy="68940"/>
      </dsp:txXfrm>
    </dsp:sp>
    <dsp:sp modelId="{184F52C2-8709-443A-9055-C9097AF12093}">
      <dsp:nvSpPr>
        <dsp:cNvPr id="0" name=""/>
        <dsp:cNvSpPr/>
      </dsp:nvSpPr>
      <dsp:spPr>
        <a:xfrm>
          <a:off x="3732441" y="2502476"/>
          <a:ext cx="1450254" cy="7251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Centjesmuur &amp;</a:t>
          </a:r>
          <a:br>
            <a:rPr lang="nl-BE" sz="1200" kern="1200" dirty="0"/>
          </a:br>
          <a:r>
            <a:rPr lang="nl-BE" sz="1200" kern="1200" dirty="0"/>
            <a:t> ‘t Veer: exclusief </a:t>
          </a:r>
          <a:r>
            <a:rPr lang="nl-BE" sz="1200" kern="1200" dirty="0" err="1"/>
            <a:t>bewonersparkeren</a:t>
          </a:r>
          <a:endParaRPr lang="nl-BE" sz="1200" kern="1200" dirty="0"/>
        </a:p>
      </dsp:txBody>
      <dsp:txXfrm>
        <a:off x="3753679" y="2523714"/>
        <a:ext cx="1407778" cy="6826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9DAE-45EE-4589-82A8-8E29EA920E43}">
      <dsp:nvSpPr>
        <dsp:cNvPr id="0" name=""/>
        <dsp:cNvSpPr/>
      </dsp:nvSpPr>
      <dsp:spPr>
        <a:xfrm>
          <a:off x="1138109" y="177"/>
          <a:ext cx="2556861" cy="63921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b="1" kern="1200" dirty="0"/>
            <a:t>Opmaak beheersplan</a:t>
          </a:r>
        </a:p>
      </dsp:txBody>
      <dsp:txXfrm>
        <a:off x="1156831" y="18899"/>
        <a:ext cx="2519417" cy="601771"/>
      </dsp:txXfrm>
    </dsp:sp>
    <dsp:sp modelId="{5E887ED6-0BD2-4DAD-BA15-CBF818C3A5EE}">
      <dsp:nvSpPr>
        <dsp:cNvPr id="0" name=""/>
        <dsp:cNvSpPr/>
      </dsp:nvSpPr>
      <dsp:spPr>
        <a:xfrm rot="5380545">
          <a:off x="2363049" y="695323"/>
          <a:ext cx="111864" cy="1118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E1753-0DD5-4534-97B9-58FF1412BEDC}">
      <dsp:nvSpPr>
        <dsp:cNvPr id="0" name=""/>
        <dsp:cNvSpPr/>
      </dsp:nvSpPr>
      <dsp:spPr>
        <a:xfrm>
          <a:off x="1142992" y="863118"/>
          <a:ext cx="2556861" cy="63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Onroerend erfgoed</a:t>
          </a:r>
        </a:p>
      </dsp:txBody>
      <dsp:txXfrm>
        <a:off x="1161714" y="881840"/>
        <a:ext cx="2519417" cy="601771"/>
      </dsp:txXfrm>
    </dsp:sp>
    <dsp:sp modelId="{9453E6E1-9B62-4CFD-AD0E-21DE770D1C75}">
      <dsp:nvSpPr>
        <dsp:cNvPr id="0" name=""/>
        <dsp:cNvSpPr/>
      </dsp:nvSpPr>
      <dsp:spPr>
        <a:xfrm rot="5400000">
          <a:off x="2365492" y="1558264"/>
          <a:ext cx="111862" cy="1118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88650-B558-49D6-A776-20F845995B29}">
      <dsp:nvSpPr>
        <dsp:cNvPr id="0" name=""/>
        <dsp:cNvSpPr/>
      </dsp:nvSpPr>
      <dsp:spPr>
        <a:xfrm>
          <a:off x="1142992" y="1726058"/>
          <a:ext cx="2556861" cy="63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 dirty="0"/>
            <a:t>Mobiliteit</a:t>
          </a:r>
        </a:p>
      </dsp:txBody>
      <dsp:txXfrm>
        <a:off x="1161714" y="1744780"/>
        <a:ext cx="2519417" cy="601771"/>
      </dsp:txXfrm>
    </dsp:sp>
    <dsp:sp modelId="{7B429990-0D63-43D1-9562-447F5BE5B3DB}">
      <dsp:nvSpPr>
        <dsp:cNvPr id="0" name=""/>
        <dsp:cNvSpPr/>
      </dsp:nvSpPr>
      <dsp:spPr>
        <a:xfrm rot="5400000">
          <a:off x="2365492" y="2421205"/>
          <a:ext cx="111862" cy="11186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FC083-3CAE-4BF6-9DA2-F05C32F8C929}">
      <dsp:nvSpPr>
        <dsp:cNvPr id="0" name=""/>
        <dsp:cNvSpPr/>
      </dsp:nvSpPr>
      <dsp:spPr>
        <a:xfrm>
          <a:off x="1142992" y="2588999"/>
          <a:ext cx="2556861" cy="639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Vergroening</a:t>
          </a:r>
        </a:p>
      </dsp:txBody>
      <dsp:txXfrm>
        <a:off x="1161714" y="2607721"/>
        <a:ext cx="2519417" cy="601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1F984-9B5A-4EC6-A31E-5B3B5C0A795E}">
      <dsp:nvSpPr>
        <dsp:cNvPr id="0" name=""/>
        <dsp:cNvSpPr/>
      </dsp:nvSpPr>
      <dsp:spPr>
        <a:xfrm>
          <a:off x="2641" y="376396"/>
          <a:ext cx="838260" cy="8382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C484E-58E3-4C1D-AD1D-8A961D8DAEB1}">
      <dsp:nvSpPr>
        <dsp:cNvPr id="0" name=""/>
        <dsp:cNvSpPr/>
      </dsp:nvSpPr>
      <dsp:spPr>
        <a:xfrm>
          <a:off x="840902" y="374300"/>
          <a:ext cx="1257390" cy="83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Parkeertekort</a:t>
          </a:r>
        </a:p>
      </dsp:txBody>
      <dsp:txXfrm>
        <a:off x="840902" y="374300"/>
        <a:ext cx="1257390" cy="838260"/>
      </dsp:txXfrm>
    </dsp:sp>
    <dsp:sp modelId="{058F4F0F-76E9-4E71-809C-93427576BF66}">
      <dsp:nvSpPr>
        <dsp:cNvPr id="0" name=""/>
        <dsp:cNvSpPr/>
      </dsp:nvSpPr>
      <dsp:spPr>
        <a:xfrm>
          <a:off x="2307858" y="376396"/>
          <a:ext cx="838260" cy="8382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747B5-BA70-4C2E-B7CB-B0A27FE8C473}">
      <dsp:nvSpPr>
        <dsp:cNvPr id="0" name=""/>
        <dsp:cNvSpPr/>
      </dsp:nvSpPr>
      <dsp:spPr>
        <a:xfrm>
          <a:off x="3146118" y="374300"/>
          <a:ext cx="1257390" cy="83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Leveringen/laden &amp; lossen</a:t>
          </a:r>
        </a:p>
      </dsp:txBody>
      <dsp:txXfrm>
        <a:off x="3146118" y="374300"/>
        <a:ext cx="1257390" cy="838260"/>
      </dsp:txXfrm>
    </dsp:sp>
    <dsp:sp modelId="{DA5DFDD0-8C90-4B4E-BABB-C9ED175E3D1B}">
      <dsp:nvSpPr>
        <dsp:cNvPr id="0" name=""/>
        <dsp:cNvSpPr/>
      </dsp:nvSpPr>
      <dsp:spPr>
        <a:xfrm>
          <a:off x="4613074" y="376396"/>
          <a:ext cx="838260" cy="8382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DF4D5-2E65-4E0C-AD27-F6C7B9AEE013}">
      <dsp:nvSpPr>
        <dsp:cNvPr id="0" name=""/>
        <dsp:cNvSpPr/>
      </dsp:nvSpPr>
      <dsp:spPr>
        <a:xfrm>
          <a:off x="5451335" y="374300"/>
          <a:ext cx="1257390" cy="83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Veiligheid voetgangers</a:t>
          </a:r>
        </a:p>
      </dsp:txBody>
      <dsp:txXfrm>
        <a:off x="5451335" y="374300"/>
        <a:ext cx="1257390" cy="838260"/>
      </dsp:txXfrm>
    </dsp:sp>
    <dsp:sp modelId="{13E6ACA8-CEED-41D6-83DC-283B6759B522}">
      <dsp:nvSpPr>
        <dsp:cNvPr id="0" name=""/>
        <dsp:cNvSpPr/>
      </dsp:nvSpPr>
      <dsp:spPr>
        <a:xfrm>
          <a:off x="6918291" y="376396"/>
          <a:ext cx="838260" cy="83826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605B8-717B-4596-A33F-3FA787424B66}">
      <dsp:nvSpPr>
        <dsp:cNvPr id="0" name=""/>
        <dsp:cNvSpPr/>
      </dsp:nvSpPr>
      <dsp:spPr>
        <a:xfrm>
          <a:off x="7756551" y="374300"/>
          <a:ext cx="1257390" cy="83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/>
            <a:t>Schoolomgeving</a:t>
          </a:r>
        </a:p>
      </dsp:txBody>
      <dsp:txXfrm>
        <a:off x="7756551" y="374300"/>
        <a:ext cx="1257390" cy="838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DD14E-89F6-4B80-B339-B2A345F5C3B3}">
      <dsp:nvSpPr>
        <dsp:cNvPr id="0" name=""/>
        <dsp:cNvSpPr/>
      </dsp:nvSpPr>
      <dsp:spPr>
        <a:xfrm>
          <a:off x="0" y="197670"/>
          <a:ext cx="1612449" cy="967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Aangepast abonnementstarief Parking </a:t>
          </a:r>
          <a:r>
            <a:rPr lang="nl-BE" sz="1300" kern="1200" dirty="0" err="1"/>
            <a:t>Keerdok</a:t>
          </a:r>
          <a:br>
            <a:rPr lang="nl-BE" sz="1300" kern="1200" dirty="0"/>
          </a:br>
          <a:r>
            <a:rPr lang="nl-BE" sz="1300" kern="1200" dirty="0"/>
            <a:t>(2 jaar)</a:t>
          </a:r>
        </a:p>
      </dsp:txBody>
      <dsp:txXfrm>
        <a:off x="0" y="197670"/>
        <a:ext cx="1612449" cy="967470"/>
      </dsp:txXfrm>
    </dsp:sp>
    <dsp:sp modelId="{957CCAB0-3448-4CB4-B1C9-A17E5F4965BF}">
      <dsp:nvSpPr>
        <dsp:cNvPr id="0" name=""/>
        <dsp:cNvSpPr/>
      </dsp:nvSpPr>
      <dsp:spPr>
        <a:xfrm>
          <a:off x="1773694" y="197670"/>
          <a:ext cx="1612449" cy="967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Uitgezonderd </a:t>
          </a:r>
          <a:r>
            <a:rPr lang="nl-BE" sz="1300" kern="1200" dirty="0" err="1"/>
            <a:t>bewonersparkeren</a:t>
          </a:r>
          <a:r>
            <a:rPr lang="nl-BE" sz="1300" kern="1200" dirty="0"/>
            <a:t>: ‘t Veer &amp; Centjesmuur</a:t>
          </a:r>
        </a:p>
      </dsp:txBody>
      <dsp:txXfrm>
        <a:off x="1773694" y="197670"/>
        <a:ext cx="1612449" cy="967470"/>
      </dsp:txXfrm>
    </dsp:sp>
    <dsp:sp modelId="{018FCA23-A71A-4BCF-89AD-3C6A288C3963}">
      <dsp:nvSpPr>
        <dsp:cNvPr id="0" name=""/>
        <dsp:cNvSpPr/>
      </dsp:nvSpPr>
      <dsp:spPr>
        <a:xfrm>
          <a:off x="3547390" y="197670"/>
          <a:ext cx="1612449" cy="967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6 deelwagens blijven; 2 cambio wagens naar Keerdok, 1 wagen naar Begijnenweide</a:t>
          </a:r>
        </a:p>
      </dsp:txBody>
      <dsp:txXfrm>
        <a:off x="3547390" y="197670"/>
        <a:ext cx="1612449" cy="967470"/>
      </dsp:txXfrm>
    </dsp:sp>
    <dsp:sp modelId="{7CF0BF5F-022C-43CA-A82F-39CEB1EBA0EA}">
      <dsp:nvSpPr>
        <dsp:cNvPr id="0" name=""/>
        <dsp:cNvSpPr/>
      </dsp:nvSpPr>
      <dsp:spPr>
        <a:xfrm>
          <a:off x="886847" y="1326385"/>
          <a:ext cx="1612449" cy="967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Markt verplaatsen naar K. Astridlaan</a:t>
          </a:r>
        </a:p>
      </dsp:txBody>
      <dsp:txXfrm>
        <a:off x="886847" y="1326385"/>
        <a:ext cx="1612449" cy="967470"/>
      </dsp:txXfrm>
    </dsp:sp>
    <dsp:sp modelId="{15C34679-9B6F-4C08-B034-05B5E5EC35DC}">
      <dsp:nvSpPr>
        <dsp:cNvPr id="0" name=""/>
        <dsp:cNvSpPr/>
      </dsp:nvSpPr>
      <dsp:spPr>
        <a:xfrm>
          <a:off x="2660542" y="1326386"/>
          <a:ext cx="1612449" cy="967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300" kern="1200" dirty="0"/>
            <a:t>Herschikking parkeerplaatsen Centjesmuur</a:t>
          </a:r>
        </a:p>
      </dsp:txBody>
      <dsp:txXfrm>
        <a:off x="2660542" y="1326386"/>
        <a:ext cx="1612449" cy="9674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FEDBD-D29A-4A83-B2BA-16F45888EC41}">
      <dsp:nvSpPr>
        <dsp:cNvPr id="0" name=""/>
        <dsp:cNvSpPr/>
      </dsp:nvSpPr>
      <dsp:spPr>
        <a:xfrm>
          <a:off x="509729" y="254000"/>
          <a:ext cx="4151240" cy="12972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67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Uitgezonderd bewonersparkeren in Nieuwe Beggaardenstraat, Vrouw van Mechelenstraat, Guido Gezellelaan </a:t>
          </a:r>
        </a:p>
      </dsp:txBody>
      <dsp:txXfrm>
        <a:off x="509729" y="254000"/>
        <a:ext cx="4151240" cy="1297262"/>
      </dsp:txXfrm>
    </dsp:sp>
    <dsp:sp modelId="{EABA1E98-B1B4-43BA-9B31-5A65888C1D9B}">
      <dsp:nvSpPr>
        <dsp:cNvPr id="0" name=""/>
        <dsp:cNvSpPr/>
      </dsp:nvSpPr>
      <dsp:spPr>
        <a:xfrm>
          <a:off x="336761" y="66618"/>
          <a:ext cx="908083" cy="1362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CE42B-E892-4E0D-AA29-29BBB3648811}">
      <dsp:nvSpPr>
        <dsp:cNvPr id="0" name=""/>
        <dsp:cNvSpPr/>
      </dsp:nvSpPr>
      <dsp:spPr>
        <a:xfrm>
          <a:off x="509729" y="1887110"/>
          <a:ext cx="4151240" cy="12972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679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Inrichting 4 kortparkeerplaatsen (alle bestuurders) &gt;&gt; rood</a:t>
          </a:r>
        </a:p>
      </dsp:txBody>
      <dsp:txXfrm>
        <a:off x="509729" y="1887110"/>
        <a:ext cx="4151240" cy="1297262"/>
      </dsp:txXfrm>
    </dsp:sp>
    <dsp:sp modelId="{8A7E16D3-FD36-4C44-9A88-3B6E06B323FC}">
      <dsp:nvSpPr>
        <dsp:cNvPr id="0" name=""/>
        <dsp:cNvSpPr/>
      </dsp:nvSpPr>
      <dsp:spPr>
        <a:xfrm>
          <a:off x="336761" y="1699727"/>
          <a:ext cx="908083" cy="136212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9A3D-D14F-43AA-8AA9-FF8E3430C319}">
      <dsp:nvSpPr>
        <dsp:cNvPr id="0" name=""/>
        <dsp:cNvSpPr/>
      </dsp:nvSpPr>
      <dsp:spPr>
        <a:xfrm>
          <a:off x="2569290" y="569114"/>
          <a:ext cx="5216439" cy="2359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Concept: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Vergunning o.b.v. domicilieadres in het Begijnhof (parkeervrije zone)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Recht op 4u stilstaan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4x per jaar gratis, per domicilie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Aan te vragen via ‘inname openbaar domein’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900" kern="1200" dirty="0"/>
            <a:t>Timing: najaar 2023</a:t>
          </a:r>
        </a:p>
      </dsp:txBody>
      <dsp:txXfrm>
        <a:off x="2569290" y="569114"/>
        <a:ext cx="5216439" cy="2359312"/>
      </dsp:txXfrm>
    </dsp:sp>
    <dsp:sp modelId="{8C143561-8F1D-42F2-AF7F-E48404EC9943}">
      <dsp:nvSpPr>
        <dsp:cNvPr id="0" name=""/>
        <dsp:cNvSpPr/>
      </dsp:nvSpPr>
      <dsp:spPr>
        <a:xfrm>
          <a:off x="0" y="569114"/>
          <a:ext cx="2335719" cy="2359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4EBE2-2A23-4715-A586-AC120A3C7E3D}">
      <dsp:nvSpPr>
        <dsp:cNvPr id="0" name=""/>
        <dsp:cNvSpPr/>
      </dsp:nvSpPr>
      <dsp:spPr>
        <a:xfrm>
          <a:off x="1948948" y="521174"/>
          <a:ext cx="2986554" cy="2986554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EB54F-6ED4-4A59-85AF-0F9CFAD02D4A}">
      <dsp:nvSpPr>
        <dsp:cNvPr id="0" name=""/>
        <dsp:cNvSpPr/>
      </dsp:nvSpPr>
      <dsp:spPr>
        <a:xfrm>
          <a:off x="1948948" y="521174"/>
          <a:ext cx="2986554" cy="2986554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D78D5-6219-45F7-A933-7CB7818F0A58}">
      <dsp:nvSpPr>
        <dsp:cNvPr id="0" name=""/>
        <dsp:cNvSpPr/>
      </dsp:nvSpPr>
      <dsp:spPr>
        <a:xfrm>
          <a:off x="1948948" y="521174"/>
          <a:ext cx="2986554" cy="2986554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C43CB-9FE0-498F-9F16-CCC69BE3A0F8}">
      <dsp:nvSpPr>
        <dsp:cNvPr id="0" name=""/>
        <dsp:cNvSpPr/>
      </dsp:nvSpPr>
      <dsp:spPr>
        <a:xfrm>
          <a:off x="2754788" y="1327015"/>
          <a:ext cx="1374873" cy="1374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Woonerf</a:t>
          </a:r>
        </a:p>
      </dsp:txBody>
      <dsp:txXfrm>
        <a:off x="2956133" y="1528360"/>
        <a:ext cx="972183" cy="972183"/>
      </dsp:txXfrm>
    </dsp:sp>
    <dsp:sp modelId="{08C1DA6C-15F6-48EE-9B61-5310B635AACE}">
      <dsp:nvSpPr>
        <dsp:cNvPr id="0" name=""/>
        <dsp:cNvSpPr/>
      </dsp:nvSpPr>
      <dsp:spPr>
        <a:xfrm>
          <a:off x="2765871" y="-73094"/>
          <a:ext cx="1352707" cy="1257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Snelheid = 20 km/u</a:t>
          </a:r>
        </a:p>
      </dsp:txBody>
      <dsp:txXfrm>
        <a:off x="2963970" y="111111"/>
        <a:ext cx="956509" cy="889423"/>
      </dsp:txXfrm>
    </dsp:sp>
    <dsp:sp modelId="{F5414BB6-458C-4B10-94E6-CE0D044FA94B}">
      <dsp:nvSpPr>
        <dsp:cNvPr id="0" name=""/>
        <dsp:cNvSpPr/>
      </dsp:nvSpPr>
      <dsp:spPr>
        <a:xfrm>
          <a:off x="4029082" y="2114851"/>
          <a:ext cx="1352707" cy="1257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Voetgangers op volledige breedte van de openbare weg</a:t>
          </a:r>
        </a:p>
      </dsp:txBody>
      <dsp:txXfrm>
        <a:off x="4227181" y="2299056"/>
        <a:ext cx="956509" cy="889423"/>
      </dsp:txXfrm>
    </dsp:sp>
    <dsp:sp modelId="{3DA84130-A0B3-47BA-BDAF-19727CF40401}">
      <dsp:nvSpPr>
        <dsp:cNvPr id="0" name=""/>
        <dsp:cNvSpPr/>
      </dsp:nvSpPr>
      <dsp:spPr>
        <a:xfrm>
          <a:off x="1502660" y="2114851"/>
          <a:ext cx="1352707" cy="1257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kern="1200" dirty="0"/>
            <a:t>Bestuurders mogen voetgangers niet hinderen</a:t>
          </a:r>
        </a:p>
      </dsp:txBody>
      <dsp:txXfrm>
        <a:off x="1700759" y="2299056"/>
        <a:ext cx="956509" cy="8894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A5749-FE7A-42B7-A655-ABA25AE5502F}">
      <dsp:nvSpPr>
        <dsp:cNvPr id="0" name=""/>
        <dsp:cNvSpPr/>
      </dsp:nvSpPr>
      <dsp:spPr>
        <a:xfrm>
          <a:off x="140766" y="660199"/>
          <a:ext cx="1858852" cy="1268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50" kern="1200" dirty="0"/>
            <a:t> Werken vergroening fase 1 &amp; invoering mobiliteitsmaatregelen</a:t>
          </a:r>
        </a:p>
      </dsp:txBody>
      <dsp:txXfrm>
        <a:off x="169960" y="689393"/>
        <a:ext cx="1800464" cy="938384"/>
      </dsp:txXfrm>
    </dsp:sp>
    <dsp:sp modelId="{19FDAABA-EB9F-4620-AAAB-7BEB492F105E}">
      <dsp:nvSpPr>
        <dsp:cNvPr id="0" name=""/>
        <dsp:cNvSpPr/>
      </dsp:nvSpPr>
      <dsp:spPr>
        <a:xfrm>
          <a:off x="1090294" y="605533"/>
          <a:ext cx="2205888" cy="2205888"/>
        </a:xfrm>
        <a:prstGeom prst="leftCircularArrow">
          <a:avLst>
            <a:gd name="adj1" fmla="val 4446"/>
            <a:gd name="adj2" fmla="val 564410"/>
            <a:gd name="adj3" fmla="val 2339921"/>
            <a:gd name="adj4" fmla="val 9024489"/>
            <a:gd name="adj5" fmla="val 518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545B-F1DF-40B6-B047-3FD5B4BBDE24}">
      <dsp:nvSpPr>
        <dsp:cNvPr id="0" name=""/>
        <dsp:cNvSpPr/>
      </dsp:nvSpPr>
      <dsp:spPr>
        <a:xfrm>
          <a:off x="642939" y="1656972"/>
          <a:ext cx="1367209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19 juni  tot einde zomer</a:t>
          </a:r>
        </a:p>
      </dsp:txBody>
      <dsp:txXfrm>
        <a:off x="658863" y="1672896"/>
        <a:ext cx="1335361" cy="511845"/>
      </dsp:txXfrm>
    </dsp:sp>
    <dsp:sp modelId="{5076D9ED-7DEF-4675-85DD-0EB5664474B2}">
      <dsp:nvSpPr>
        <dsp:cNvPr id="0" name=""/>
        <dsp:cNvSpPr/>
      </dsp:nvSpPr>
      <dsp:spPr>
        <a:xfrm>
          <a:off x="2477161" y="660199"/>
          <a:ext cx="1832058" cy="1268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50" kern="1200" dirty="0"/>
            <a:t> Bewonersmoment met voorstelling van het ontwerp vergroening fase 2</a:t>
          </a:r>
        </a:p>
      </dsp:txBody>
      <dsp:txXfrm>
        <a:off x="2506355" y="961240"/>
        <a:ext cx="1773670" cy="938384"/>
      </dsp:txXfrm>
    </dsp:sp>
    <dsp:sp modelId="{2776D919-4322-4812-BBD6-C6756F004224}">
      <dsp:nvSpPr>
        <dsp:cNvPr id="0" name=""/>
        <dsp:cNvSpPr/>
      </dsp:nvSpPr>
      <dsp:spPr>
        <a:xfrm>
          <a:off x="3398860" y="-278412"/>
          <a:ext cx="2427188" cy="2427188"/>
        </a:xfrm>
        <a:prstGeom prst="circularArrow">
          <a:avLst>
            <a:gd name="adj1" fmla="val 4041"/>
            <a:gd name="adj2" fmla="val 507904"/>
            <a:gd name="adj3" fmla="val 19316586"/>
            <a:gd name="adj4" fmla="val 12575511"/>
            <a:gd name="adj5" fmla="val 47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0B71D-4F72-4153-86CC-77909B0841E9}">
      <dsp:nvSpPr>
        <dsp:cNvPr id="0" name=""/>
        <dsp:cNvSpPr/>
      </dsp:nvSpPr>
      <dsp:spPr>
        <a:xfrm>
          <a:off x="2965938" y="388352"/>
          <a:ext cx="1367209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September</a:t>
          </a:r>
        </a:p>
      </dsp:txBody>
      <dsp:txXfrm>
        <a:off x="2981862" y="404276"/>
        <a:ext cx="1335361" cy="511845"/>
      </dsp:txXfrm>
    </dsp:sp>
    <dsp:sp modelId="{480BF3C4-C876-45FB-8CDA-94A1C0182D2B}">
      <dsp:nvSpPr>
        <dsp:cNvPr id="0" name=""/>
        <dsp:cNvSpPr/>
      </dsp:nvSpPr>
      <dsp:spPr>
        <a:xfrm>
          <a:off x="4800159" y="660199"/>
          <a:ext cx="1875125" cy="1268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50" kern="1200" dirty="0"/>
            <a:t> Definitief ontwerp vergroening fase 2</a:t>
          </a:r>
        </a:p>
      </dsp:txBody>
      <dsp:txXfrm>
        <a:off x="4829353" y="689393"/>
        <a:ext cx="1816737" cy="938384"/>
      </dsp:txXfrm>
    </dsp:sp>
    <dsp:sp modelId="{C7C5EDA2-C4A3-4772-AE3D-E21937992835}">
      <dsp:nvSpPr>
        <dsp:cNvPr id="0" name=""/>
        <dsp:cNvSpPr/>
      </dsp:nvSpPr>
      <dsp:spPr>
        <a:xfrm>
          <a:off x="5750125" y="517353"/>
          <a:ext cx="2323948" cy="2323948"/>
        </a:xfrm>
        <a:prstGeom prst="leftCircularArrow">
          <a:avLst>
            <a:gd name="adj1" fmla="val 4220"/>
            <a:gd name="adj2" fmla="val 532786"/>
            <a:gd name="adj3" fmla="val 2308297"/>
            <a:gd name="adj4" fmla="val 9024489"/>
            <a:gd name="adj5" fmla="val 49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F981B-3553-4B19-ADD9-72CCEC303C05}">
      <dsp:nvSpPr>
        <dsp:cNvPr id="0" name=""/>
        <dsp:cNvSpPr/>
      </dsp:nvSpPr>
      <dsp:spPr>
        <a:xfrm>
          <a:off x="5310469" y="1656972"/>
          <a:ext cx="1367209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/>
            <a:t>Oktober</a:t>
          </a:r>
        </a:p>
      </dsp:txBody>
      <dsp:txXfrm>
        <a:off x="5326393" y="1672896"/>
        <a:ext cx="1335361" cy="511845"/>
      </dsp:txXfrm>
    </dsp:sp>
    <dsp:sp modelId="{FB88D7C8-9CA9-41D8-9577-D49DBDD151D3}">
      <dsp:nvSpPr>
        <dsp:cNvPr id="0" name=""/>
        <dsp:cNvSpPr/>
      </dsp:nvSpPr>
      <dsp:spPr>
        <a:xfrm>
          <a:off x="7144691" y="660199"/>
          <a:ext cx="2037380" cy="1268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050" kern="1200" dirty="0"/>
            <a:t> Werken vergroening fase 2 &amp; definitieve beplanting</a:t>
          </a:r>
        </a:p>
      </dsp:txBody>
      <dsp:txXfrm>
        <a:off x="7173885" y="961240"/>
        <a:ext cx="1978992" cy="938384"/>
      </dsp:txXfrm>
    </dsp:sp>
    <dsp:sp modelId="{DDB6D88B-51A1-400B-9129-8CA4AC543A34}">
      <dsp:nvSpPr>
        <dsp:cNvPr id="0" name=""/>
        <dsp:cNvSpPr/>
      </dsp:nvSpPr>
      <dsp:spPr>
        <a:xfrm>
          <a:off x="7639980" y="388352"/>
          <a:ext cx="1559507" cy="543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November/december</a:t>
          </a:r>
        </a:p>
      </dsp:txBody>
      <dsp:txXfrm>
        <a:off x="7655904" y="404276"/>
        <a:ext cx="1527659" cy="511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DED6-809E-B44C-AA8A-9EC994064BB7}" type="datetimeFigureOut">
              <a:rPr lang="nl-NL" smtClean="0"/>
              <a:t>12-6-2023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6C32-516E-694C-80B9-E469F4CB02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2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019EA-AC92-455A-A11F-F683C5156120}" type="datetimeFigureOut">
              <a:rPr lang="nl-BE" smtClean="0"/>
              <a:t>12/06/2023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56DE-CB42-4FDC-A807-C10209951F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1_Tite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jfhoek 1">
            <a:extLst>
              <a:ext uri="{FF2B5EF4-FFF2-40B4-BE49-F238E27FC236}">
                <a16:creationId xmlns:a16="http://schemas.microsoft.com/office/drawing/2014/main" id="{28365D8B-C489-4BD3-B770-08CDD3A4843C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00519EBB-9663-468D-ABA0-C51056D86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877911"/>
            <a:ext cx="4962721" cy="2510357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cap="all" baseline="0">
                <a:solidFill>
                  <a:srgbClr val="29C2DE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2CE453F0-AAF6-49FC-B32B-590333481E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Meer tekstruimte_2kolomm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7C58D07-AB51-4061-B806-71AB025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741" y="2320007"/>
            <a:ext cx="8564629" cy="3127332"/>
          </a:xfrm>
        </p:spPr>
        <p:txBody>
          <a:bodyPr numCol="2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1520"/>
              </a:spcBef>
              <a:buClr>
                <a:srgbClr val="29C2DE"/>
              </a:buClr>
              <a:buSzPct val="90000"/>
              <a:buFontTx/>
              <a:buNone/>
              <a:defRPr sz="3100"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 marL="395103" indent="0">
              <a:lnSpc>
                <a:spcPct val="100000"/>
              </a:lnSpc>
              <a:buClr>
                <a:srgbClr val="29C2DE"/>
              </a:buClr>
              <a:buSzPct val="90000"/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 marL="797262" indent="0">
              <a:lnSpc>
                <a:spcPct val="100000"/>
              </a:lnSpc>
              <a:buClr>
                <a:srgbClr val="29C2DE"/>
              </a:buClr>
              <a:buSzPct val="90000"/>
              <a:buFontTx/>
              <a:buNone/>
              <a:tabLst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 marL="1192365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 marL="1696827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5450A5A-F36F-4CE3-93D7-63A0C81516F1}"/>
              </a:ext>
            </a:extLst>
          </p:cNvPr>
          <p:cNvCxnSpPr>
            <a:cxnSpLocks/>
          </p:cNvCxnSpPr>
          <p:nvPr userDrawn="1"/>
        </p:nvCxnSpPr>
        <p:spPr>
          <a:xfrm>
            <a:off x="286016" y="762000"/>
            <a:ext cx="9538116" cy="0"/>
          </a:xfrm>
          <a:prstGeom prst="line">
            <a:avLst/>
          </a:prstGeom>
          <a:ln w="12700">
            <a:solidFill>
              <a:srgbClr val="29C2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7D01AEC-4257-48B0-936A-E923425B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743" y="996112"/>
            <a:ext cx="8564629" cy="1074514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500" b="1">
                <a:solidFill>
                  <a:srgbClr val="641B5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A83FEBA-8931-4AEA-963B-BFEEDE7A6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1"/>
            <a:ext cx="9085222" cy="76199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C2DE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70C5728-8E56-4730-ACE7-2A88038AA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3" y="153125"/>
            <a:ext cx="238089" cy="5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8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_slide">
    <p:bg>
      <p:bgPr>
        <a:solidFill>
          <a:srgbClr val="641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1F879FB7-C572-4674-9825-F366937F9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FE930F-50B3-4C98-B3D1-C6A6CB9E4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851" y="592457"/>
            <a:ext cx="9166478" cy="4239515"/>
          </a:xfrm>
        </p:spPr>
        <p:txBody>
          <a:bodyPr anchor="t">
            <a:noAutofit/>
          </a:bodyPr>
          <a:lstStyle>
            <a:lvl1pPr>
              <a:lnSpc>
                <a:spcPts val="15000"/>
              </a:lnSpc>
              <a:defRPr sz="15000">
                <a:solidFill>
                  <a:srgbClr val="29C2DE"/>
                </a:solidFill>
              </a:defRPr>
            </a:lvl1pPr>
          </a:lstStyle>
          <a:p>
            <a:r>
              <a:rPr lang="nl-BE" dirty="0"/>
              <a:t>Vrij in te</a:t>
            </a:r>
            <a:br>
              <a:rPr lang="nl-BE" dirty="0"/>
            </a:br>
            <a:r>
              <a:rPr lang="nl-BE" dirty="0"/>
              <a:t>vullen</a:t>
            </a:r>
          </a:p>
        </p:txBody>
      </p:sp>
    </p:spTree>
    <p:extLst>
      <p:ext uri="{BB962C8B-B14F-4D97-AF65-F5344CB8AC3E}">
        <p14:creationId xmlns:p14="http://schemas.microsoft.com/office/powerpoint/2010/main" val="308518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slide">
    <p:bg>
      <p:bgPr>
        <a:solidFill>
          <a:srgbClr val="641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6DC5E092-62E6-4F23-8454-BA2951057AD6}"/>
              </a:ext>
            </a:extLst>
          </p:cNvPr>
          <p:cNvSpPr txBox="1">
            <a:spLocks/>
          </p:cNvSpPr>
          <p:nvPr userDrawn="1"/>
        </p:nvSpPr>
        <p:spPr>
          <a:xfrm>
            <a:off x="397851" y="740588"/>
            <a:ext cx="9552234" cy="2027506"/>
          </a:xfrm>
          <a:prstGeom prst="rect">
            <a:avLst/>
          </a:prstGeom>
        </p:spPr>
        <p:txBody>
          <a:bodyPr vert="horz" lIns="101576" tIns="50788" rIns="101576" bIns="50788" rtlCol="0" anchor="ctr" anchorCtr="0">
            <a:noAutofit/>
          </a:bodyPr>
          <a:lstStyle>
            <a:lvl1pPr algn="l" defTabSz="914187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defRPr>
            </a:lvl1pPr>
          </a:lstStyle>
          <a:p>
            <a:pPr>
              <a:lnSpc>
                <a:spcPts val="10222"/>
              </a:lnSpc>
            </a:pPr>
            <a:r>
              <a:rPr lang="nl-NL" sz="15000" dirty="0">
                <a:solidFill>
                  <a:srgbClr val="29C2DE"/>
                </a:solidFill>
              </a:rPr>
              <a:t>bedankt</a:t>
            </a:r>
            <a:endParaRPr lang="nl-BE" sz="15000" dirty="0">
              <a:solidFill>
                <a:srgbClr val="29C2DE"/>
              </a:solidFill>
            </a:endParaRPr>
          </a:p>
        </p:txBody>
      </p:sp>
      <p:pic>
        <p:nvPicPr>
          <p:cNvPr id="4" name="Afbeelding 3" descr="Afbeelding met tekening&#10;&#10;Automatisch gegenereerde beschrijving">
            <a:extLst>
              <a:ext uri="{FF2B5EF4-FFF2-40B4-BE49-F238E27FC236}">
                <a16:creationId xmlns:a16="http://schemas.microsoft.com/office/drawing/2014/main" id="{1F879FB7-C572-4674-9825-F366937F9E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9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bg>
      <p:bgPr>
        <a:solidFill>
          <a:srgbClr val="641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0CC7A56-E6DC-4279-9557-FD2C8B7F7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27" y="1386958"/>
            <a:ext cx="1370486" cy="292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2_Titel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jfhoek 1">
            <a:extLst>
              <a:ext uri="{FF2B5EF4-FFF2-40B4-BE49-F238E27FC236}">
                <a16:creationId xmlns:a16="http://schemas.microsoft.com/office/drawing/2014/main" id="{28365D8B-C489-4BD3-B770-08CDD3A4843C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itel 5">
            <a:extLst>
              <a:ext uri="{FF2B5EF4-FFF2-40B4-BE49-F238E27FC236}">
                <a16:creationId xmlns:a16="http://schemas.microsoft.com/office/drawing/2014/main" id="{00519EBB-9663-468D-ABA0-C51056D86D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877911"/>
            <a:ext cx="4962721" cy="2510357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2CE453F0-AAF6-49FC-B32B-590333481E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98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1_Titel en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1">
            <a:extLst>
              <a:ext uri="{FF2B5EF4-FFF2-40B4-BE49-F238E27FC236}">
                <a16:creationId xmlns:a16="http://schemas.microsoft.com/office/drawing/2014/main" id="{1469AB49-0C9B-4C1C-99C5-6B670A3237C6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Titel 1"/>
          <p:cNvSpPr>
            <a:spLocks noGrp="1"/>
          </p:cNvSpPr>
          <p:nvPr>
            <p:ph type="ctrTitle" hasCustomPrompt="1"/>
          </p:nvPr>
        </p:nvSpPr>
        <p:spPr>
          <a:xfrm>
            <a:off x="396000" y="1083180"/>
            <a:ext cx="4932000" cy="3467588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kern="1000" cap="all" baseline="0">
                <a:solidFill>
                  <a:srgbClr val="29C2DE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396000" y="4394708"/>
            <a:ext cx="4864027" cy="98980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000">
                <a:solidFill>
                  <a:srgbClr val="29C2DE"/>
                </a:solidFill>
                <a:latin typeface="Proxima Nova Rg" pitchFamily="50" charset="0"/>
              </a:defRPr>
            </a:lvl1pPr>
            <a:lvl2pPr marL="5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41818BCF-7C3E-4613-A801-72FF70868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9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2_Titel en sub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1">
            <a:extLst>
              <a:ext uri="{FF2B5EF4-FFF2-40B4-BE49-F238E27FC236}">
                <a16:creationId xmlns:a16="http://schemas.microsoft.com/office/drawing/2014/main" id="{1469AB49-0C9B-4C1C-99C5-6B670A3237C6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2" name="Titel 1"/>
          <p:cNvSpPr>
            <a:spLocks noGrp="1"/>
          </p:cNvSpPr>
          <p:nvPr>
            <p:ph type="ctrTitle" hasCustomPrompt="1"/>
          </p:nvPr>
        </p:nvSpPr>
        <p:spPr>
          <a:xfrm>
            <a:off x="396000" y="1083180"/>
            <a:ext cx="4932000" cy="3467588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kern="1000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396000" y="4394708"/>
            <a:ext cx="4864027" cy="98980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000">
                <a:solidFill>
                  <a:srgbClr val="FFFFFF"/>
                </a:solidFill>
                <a:latin typeface="Proxima Nova Rg" pitchFamily="50" charset="0"/>
              </a:defRPr>
            </a:lvl1pPr>
            <a:lvl2pPr marL="5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5" name="Afbeelding 14" descr="Afbeelding met tekening&#10;&#10;Automatisch gegenereerde beschrijving">
            <a:extLst>
              <a:ext uri="{FF2B5EF4-FFF2-40B4-BE49-F238E27FC236}">
                <a16:creationId xmlns:a16="http://schemas.microsoft.com/office/drawing/2014/main" id="{41818BCF-7C3E-4613-A801-72FF70868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14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lak_Titel">
    <p:bg>
      <p:bgPr>
        <a:solidFill>
          <a:srgbClr val="641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jfhoek 1">
            <a:extLst>
              <a:ext uri="{FF2B5EF4-FFF2-40B4-BE49-F238E27FC236}">
                <a16:creationId xmlns:a16="http://schemas.microsoft.com/office/drawing/2014/main" id="{F96EADA1-DB7E-405D-A61D-55CCCB3E1B37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9" name="Afbeelding 8" descr="Afbeelding met tekening&#10;&#10;Automatisch gegenereerde beschrijving">
            <a:extLst>
              <a:ext uri="{FF2B5EF4-FFF2-40B4-BE49-F238E27FC236}">
                <a16:creationId xmlns:a16="http://schemas.microsoft.com/office/drawing/2014/main" id="{8EF80E89-F79D-4E8B-8984-1AD9815F4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8DCB010-9508-4999-B0D5-23A837234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877911"/>
            <a:ext cx="4962721" cy="2510357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453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vlak_Titel en subtitel">
    <p:bg>
      <p:bgPr>
        <a:solidFill>
          <a:srgbClr val="641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jfhoek 1">
            <a:extLst>
              <a:ext uri="{FF2B5EF4-FFF2-40B4-BE49-F238E27FC236}">
                <a16:creationId xmlns:a16="http://schemas.microsoft.com/office/drawing/2014/main" id="{C8675362-D3A0-44B0-82FD-3A37F5AD2517}"/>
              </a:ext>
            </a:extLst>
          </p:cNvPr>
          <p:cNvSpPr/>
          <p:nvPr userDrawn="1"/>
        </p:nvSpPr>
        <p:spPr>
          <a:xfrm>
            <a:off x="244389" y="222214"/>
            <a:ext cx="5259878" cy="5258883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2" name="Afbeelding 11" descr="Afbeelding met tekening&#10;&#10;Automatisch gegenereerde beschrijving">
            <a:extLst>
              <a:ext uri="{FF2B5EF4-FFF2-40B4-BE49-F238E27FC236}">
                <a16:creationId xmlns:a16="http://schemas.microsoft.com/office/drawing/2014/main" id="{935AC582-5952-41F5-B92B-567DB2E3B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072" y="4794252"/>
            <a:ext cx="2040122" cy="69293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141DFC9-B072-43F4-9741-6DFF9EC516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000" y="1083180"/>
            <a:ext cx="4932000" cy="3467588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6000" b="1" kern="1000" cap="all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88E2ADD-F65B-41E0-B72F-9593F549A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000" y="4394708"/>
            <a:ext cx="4864027" cy="989804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000">
                <a:solidFill>
                  <a:srgbClr val="FFFFFF"/>
                </a:solidFill>
                <a:latin typeface="Proxima Nova Rg" pitchFamily="50" charset="0"/>
              </a:defRPr>
            </a:lvl1pPr>
            <a:lvl2pPr marL="50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642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Tit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2C8D5DE-400E-455F-A043-08234EEB5874}"/>
              </a:ext>
            </a:extLst>
          </p:cNvPr>
          <p:cNvSpPr/>
          <p:nvPr userDrawn="1"/>
        </p:nvSpPr>
        <p:spPr>
          <a:xfrm>
            <a:off x="0" y="0"/>
            <a:ext cx="1858617" cy="5715000"/>
          </a:xfrm>
          <a:prstGeom prst="rect">
            <a:avLst/>
          </a:pr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6803536-6FCB-4DA3-BD06-01C76D769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534" y="148127"/>
            <a:ext cx="6075667" cy="5382341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1520"/>
              </a:spcBef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Vijfhoek 1">
            <a:extLst>
              <a:ext uri="{FF2B5EF4-FFF2-40B4-BE49-F238E27FC236}">
                <a16:creationId xmlns:a16="http://schemas.microsoft.com/office/drawing/2014/main" id="{D2054425-6726-4661-8948-204BE60469A6}"/>
              </a:ext>
            </a:extLst>
          </p:cNvPr>
          <p:cNvSpPr/>
          <p:nvPr userDrawn="1"/>
        </p:nvSpPr>
        <p:spPr>
          <a:xfrm>
            <a:off x="244389" y="2307177"/>
            <a:ext cx="3223291" cy="3222681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78CA938-D957-45D6-B264-ACA7D95E6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3663136"/>
            <a:ext cx="2864338" cy="1857119"/>
          </a:xfrm>
        </p:spPr>
        <p:txBody>
          <a:bodyPr anchor="b" anchorCtr="0">
            <a:noAutofit/>
          </a:bodyPr>
          <a:lstStyle>
            <a:lvl1pPr algn="l">
              <a:lnSpc>
                <a:spcPts val="4000"/>
              </a:lnSpc>
              <a:defRPr sz="4000" b="1" cap="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446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Titel onder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9DEFEADA-9D9D-445B-840D-CE773F9020CB}"/>
              </a:ext>
            </a:extLst>
          </p:cNvPr>
          <p:cNvSpPr/>
          <p:nvPr userDrawn="1"/>
        </p:nvSpPr>
        <p:spPr>
          <a:xfrm>
            <a:off x="0" y="5029200"/>
            <a:ext cx="10160000" cy="685800"/>
          </a:xfrm>
          <a:prstGeom prst="rect">
            <a:avLst/>
          </a:prstGeom>
          <a:solidFill>
            <a:srgbClr val="641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/>
          </a:p>
        </p:txBody>
      </p:sp>
      <p:sp>
        <p:nvSpPr>
          <p:cNvPr id="6" name="Vijfhoek 1">
            <a:extLst>
              <a:ext uri="{FF2B5EF4-FFF2-40B4-BE49-F238E27FC236}">
                <a16:creationId xmlns:a16="http://schemas.microsoft.com/office/drawing/2014/main" id="{D8453703-6EA9-439C-995E-CDEF104765F7}"/>
              </a:ext>
            </a:extLst>
          </p:cNvPr>
          <p:cNvSpPr/>
          <p:nvPr userDrawn="1"/>
        </p:nvSpPr>
        <p:spPr>
          <a:xfrm>
            <a:off x="160000" y="4480554"/>
            <a:ext cx="1097499" cy="1097291"/>
          </a:xfrm>
          <a:custGeom>
            <a:avLst/>
            <a:gdLst>
              <a:gd name="connsiteX0" fmla="*/ 6 w 5501794"/>
              <a:gd name="connsiteY0" fmla="*/ 2001422 h 5239804"/>
              <a:gd name="connsiteX1" fmla="*/ 2750897 w 5501794"/>
              <a:gd name="connsiteY1" fmla="*/ 0 h 5239804"/>
              <a:gd name="connsiteX2" fmla="*/ 5501788 w 5501794"/>
              <a:gd name="connsiteY2" fmla="*/ 2001422 h 5239804"/>
              <a:gd name="connsiteX3" fmla="*/ 4451041 w 5501794"/>
              <a:gd name="connsiteY3" fmla="*/ 5239791 h 5239804"/>
              <a:gd name="connsiteX4" fmla="*/ 1050753 w 5501794"/>
              <a:gd name="connsiteY4" fmla="*/ 5239791 h 5239804"/>
              <a:gd name="connsiteX5" fmla="*/ 6 w 5501794"/>
              <a:gd name="connsiteY5" fmla="*/ 2001422 h 5239804"/>
              <a:gd name="connsiteX0" fmla="*/ 0 w 5516182"/>
              <a:gd name="connsiteY0" fmla="*/ 28622 h 5239791"/>
              <a:gd name="connsiteX1" fmla="*/ 2765291 w 5516182"/>
              <a:gd name="connsiteY1" fmla="*/ 0 h 5239791"/>
              <a:gd name="connsiteX2" fmla="*/ 5516182 w 5516182"/>
              <a:gd name="connsiteY2" fmla="*/ 2001422 h 5239791"/>
              <a:gd name="connsiteX3" fmla="*/ 4465435 w 5516182"/>
              <a:gd name="connsiteY3" fmla="*/ 5239791 h 5239791"/>
              <a:gd name="connsiteX4" fmla="*/ 1065147 w 5516182"/>
              <a:gd name="connsiteY4" fmla="*/ 5239791 h 5239791"/>
              <a:gd name="connsiteX5" fmla="*/ 0 w 5516182"/>
              <a:gd name="connsiteY5" fmla="*/ 28622 h 5239791"/>
              <a:gd name="connsiteX0" fmla="*/ 0 w 5516182"/>
              <a:gd name="connsiteY0" fmla="*/ 0 h 5211169"/>
              <a:gd name="connsiteX1" fmla="*/ 2556491 w 5516182"/>
              <a:gd name="connsiteY1" fmla="*/ 28153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11169"/>
              <a:gd name="connsiteX1" fmla="*/ 2628491 w 5516182"/>
              <a:gd name="connsiteY1" fmla="*/ 2606578 h 5211169"/>
              <a:gd name="connsiteX2" fmla="*/ 5516182 w 5516182"/>
              <a:gd name="connsiteY2" fmla="*/ 1972800 h 5211169"/>
              <a:gd name="connsiteX3" fmla="*/ 4465435 w 5516182"/>
              <a:gd name="connsiteY3" fmla="*/ 5211169 h 5211169"/>
              <a:gd name="connsiteX4" fmla="*/ 1065147 w 5516182"/>
              <a:gd name="connsiteY4" fmla="*/ 5211169 h 5211169"/>
              <a:gd name="connsiteX5" fmla="*/ 0 w 5516182"/>
              <a:gd name="connsiteY5" fmla="*/ 0 h 52111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4465435 w 5516182"/>
              <a:gd name="connsiteY3" fmla="*/ 52111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340769"/>
              <a:gd name="connsiteX1" fmla="*/ 2628491 w 5516182"/>
              <a:gd name="connsiteY1" fmla="*/ 2606578 h 5340769"/>
              <a:gd name="connsiteX2" fmla="*/ 5516182 w 5516182"/>
              <a:gd name="connsiteY2" fmla="*/ 1972800 h 5340769"/>
              <a:gd name="connsiteX3" fmla="*/ 5221435 w 5516182"/>
              <a:gd name="connsiteY3" fmla="*/ 5340769 h 5340769"/>
              <a:gd name="connsiteX4" fmla="*/ 21147 w 5516182"/>
              <a:gd name="connsiteY4" fmla="*/ 5225569 h 5340769"/>
              <a:gd name="connsiteX5" fmla="*/ 0 w 5516182"/>
              <a:gd name="connsiteY5" fmla="*/ 0 h 5340769"/>
              <a:gd name="connsiteX0" fmla="*/ 0 w 5516182"/>
              <a:gd name="connsiteY0" fmla="*/ 0 h 5225569"/>
              <a:gd name="connsiteX1" fmla="*/ 2628491 w 5516182"/>
              <a:gd name="connsiteY1" fmla="*/ 2606578 h 5225569"/>
              <a:gd name="connsiteX2" fmla="*/ 5516182 w 5516182"/>
              <a:gd name="connsiteY2" fmla="*/ 1972800 h 5225569"/>
              <a:gd name="connsiteX3" fmla="*/ 5228635 w 5516182"/>
              <a:gd name="connsiteY3" fmla="*/ 4699969 h 5225569"/>
              <a:gd name="connsiteX4" fmla="*/ 21147 w 5516182"/>
              <a:gd name="connsiteY4" fmla="*/ 5225569 h 5225569"/>
              <a:gd name="connsiteX5" fmla="*/ 0 w 5516182"/>
              <a:gd name="connsiteY5" fmla="*/ 0 h 5225569"/>
              <a:gd name="connsiteX0" fmla="*/ 0 w 5516182"/>
              <a:gd name="connsiteY0" fmla="*/ 0 h 5232769"/>
              <a:gd name="connsiteX1" fmla="*/ 2628491 w 5516182"/>
              <a:gd name="connsiteY1" fmla="*/ 2606578 h 5232769"/>
              <a:gd name="connsiteX2" fmla="*/ 5516182 w 5516182"/>
              <a:gd name="connsiteY2" fmla="*/ 1972800 h 5232769"/>
              <a:gd name="connsiteX3" fmla="*/ 5271835 w 5516182"/>
              <a:gd name="connsiteY3" fmla="*/ 5232769 h 5232769"/>
              <a:gd name="connsiteX4" fmla="*/ 21147 w 5516182"/>
              <a:gd name="connsiteY4" fmla="*/ 5225569 h 5232769"/>
              <a:gd name="connsiteX5" fmla="*/ 0 w 5516182"/>
              <a:gd name="connsiteY5" fmla="*/ 0 h 5232769"/>
              <a:gd name="connsiteX0" fmla="*/ 28895 w 5495035"/>
              <a:gd name="connsiteY0" fmla="*/ 0 h 5064447"/>
              <a:gd name="connsiteX1" fmla="*/ 2607344 w 5495035"/>
              <a:gd name="connsiteY1" fmla="*/ 2438256 h 5064447"/>
              <a:gd name="connsiteX2" fmla="*/ 5495035 w 5495035"/>
              <a:gd name="connsiteY2" fmla="*/ 1804478 h 5064447"/>
              <a:gd name="connsiteX3" fmla="*/ 5250688 w 5495035"/>
              <a:gd name="connsiteY3" fmla="*/ 5064447 h 5064447"/>
              <a:gd name="connsiteX4" fmla="*/ 0 w 5495035"/>
              <a:gd name="connsiteY4" fmla="*/ 5057247 h 5064447"/>
              <a:gd name="connsiteX5" fmla="*/ 28895 w 5495035"/>
              <a:gd name="connsiteY5" fmla="*/ 0 h 5064447"/>
              <a:gd name="connsiteX0" fmla="*/ 0 w 5502534"/>
              <a:gd name="connsiteY0" fmla="*/ 0 h 5264614"/>
              <a:gd name="connsiteX1" fmla="*/ 2614843 w 5502534"/>
              <a:gd name="connsiteY1" fmla="*/ 2638423 h 5264614"/>
              <a:gd name="connsiteX2" fmla="*/ 5502534 w 5502534"/>
              <a:gd name="connsiteY2" fmla="*/ 2004645 h 5264614"/>
              <a:gd name="connsiteX3" fmla="*/ 5258187 w 5502534"/>
              <a:gd name="connsiteY3" fmla="*/ 5264614 h 5264614"/>
              <a:gd name="connsiteX4" fmla="*/ 7499 w 5502534"/>
              <a:gd name="connsiteY4" fmla="*/ 5257414 h 5264614"/>
              <a:gd name="connsiteX5" fmla="*/ 0 w 5502534"/>
              <a:gd name="connsiteY5" fmla="*/ 0 h 5264614"/>
              <a:gd name="connsiteX0" fmla="*/ 0 w 5258187"/>
              <a:gd name="connsiteY0" fmla="*/ 0 h 5264614"/>
              <a:gd name="connsiteX1" fmla="*/ 2614843 w 5258187"/>
              <a:gd name="connsiteY1" fmla="*/ 263842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10294 w 5258187"/>
              <a:gd name="connsiteY1" fmla="*/ 3002363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7499 w 5258187"/>
              <a:gd name="connsiteY4" fmla="*/ 5257414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239318 w 5258187"/>
              <a:gd name="connsiteY4" fmla="*/ 5038473 h 5264614"/>
              <a:gd name="connsiteX5" fmla="*/ 0 w 5258187"/>
              <a:gd name="connsiteY5" fmla="*/ 0 h 5264614"/>
              <a:gd name="connsiteX0" fmla="*/ 0 w 5258187"/>
              <a:gd name="connsiteY0" fmla="*/ 0 h 5264614"/>
              <a:gd name="connsiteX1" fmla="*/ 2633040 w 5258187"/>
              <a:gd name="connsiteY1" fmla="*/ 2629324 h 5264614"/>
              <a:gd name="connsiteX2" fmla="*/ 5256875 w 5258187"/>
              <a:gd name="connsiteY2" fmla="*/ 12071 h 5264614"/>
              <a:gd name="connsiteX3" fmla="*/ 5258187 w 5258187"/>
              <a:gd name="connsiteY3" fmla="*/ 5264614 h 5264614"/>
              <a:gd name="connsiteX4" fmla="*/ 12952 w 5258187"/>
              <a:gd name="connsiteY4" fmla="*/ 5255904 h 5264614"/>
              <a:gd name="connsiteX5" fmla="*/ 0 w 5258187"/>
              <a:gd name="connsiteY5" fmla="*/ 0 h 5264614"/>
              <a:gd name="connsiteX0" fmla="*/ 0 w 5256878"/>
              <a:gd name="connsiteY0" fmla="*/ 0 h 5255904"/>
              <a:gd name="connsiteX1" fmla="*/ 2633040 w 5256878"/>
              <a:gd name="connsiteY1" fmla="*/ 2629324 h 5255904"/>
              <a:gd name="connsiteX2" fmla="*/ 5256875 w 5256878"/>
              <a:gd name="connsiteY2" fmla="*/ 12071 h 5255904"/>
              <a:gd name="connsiteX3" fmla="*/ 5210531 w 5256878"/>
              <a:gd name="connsiteY3" fmla="*/ 5175259 h 5255904"/>
              <a:gd name="connsiteX4" fmla="*/ 12952 w 5256878"/>
              <a:gd name="connsiteY4" fmla="*/ 5255904 h 5255904"/>
              <a:gd name="connsiteX5" fmla="*/ 0 w 5256878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56875 w 5267123"/>
              <a:gd name="connsiteY2" fmla="*/ 12071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67123"/>
              <a:gd name="connsiteY0" fmla="*/ 0 h 5255904"/>
              <a:gd name="connsiteX1" fmla="*/ 2633040 w 5267123"/>
              <a:gd name="connsiteY1" fmla="*/ 2629324 h 5255904"/>
              <a:gd name="connsiteX2" fmla="*/ 5247939 w 5267123"/>
              <a:gd name="connsiteY2" fmla="*/ 95469 h 5255904"/>
              <a:gd name="connsiteX3" fmla="*/ 5267123 w 5267123"/>
              <a:gd name="connsiteY3" fmla="*/ 5255678 h 5255904"/>
              <a:gd name="connsiteX4" fmla="*/ 12952 w 5267123"/>
              <a:gd name="connsiteY4" fmla="*/ 5255904 h 5255904"/>
              <a:gd name="connsiteX5" fmla="*/ 0 w 5267123"/>
              <a:gd name="connsiteY5" fmla="*/ 0 h 5255904"/>
              <a:gd name="connsiteX0" fmla="*/ 0 w 5271792"/>
              <a:gd name="connsiteY0" fmla="*/ 0 h 5255904"/>
              <a:gd name="connsiteX1" fmla="*/ 2633040 w 5271792"/>
              <a:gd name="connsiteY1" fmla="*/ 2629324 h 5255904"/>
              <a:gd name="connsiteX2" fmla="*/ 5271768 w 5271792"/>
              <a:gd name="connsiteY2" fmla="*/ 157 h 5255904"/>
              <a:gd name="connsiteX3" fmla="*/ 5267123 w 5271792"/>
              <a:gd name="connsiteY3" fmla="*/ 5255678 h 5255904"/>
              <a:gd name="connsiteX4" fmla="*/ 12952 w 5271792"/>
              <a:gd name="connsiteY4" fmla="*/ 5255904 h 5255904"/>
              <a:gd name="connsiteX5" fmla="*/ 0 w 5271792"/>
              <a:gd name="connsiteY5" fmla="*/ 0 h 5255904"/>
              <a:gd name="connsiteX0" fmla="*/ 14084 w 5259069"/>
              <a:gd name="connsiteY0" fmla="*/ 136854 h 5255747"/>
              <a:gd name="connsiteX1" fmla="*/ 2620317 w 5259069"/>
              <a:gd name="connsiteY1" fmla="*/ 2629167 h 5255747"/>
              <a:gd name="connsiteX2" fmla="*/ 5259045 w 5259069"/>
              <a:gd name="connsiteY2" fmla="*/ 0 h 5255747"/>
              <a:gd name="connsiteX3" fmla="*/ 5254400 w 5259069"/>
              <a:gd name="connsiteY3" fmla="*/ 5255521 h 5255747"/>
              <a:gd name="connsiteX4" fmla="*/ 229 w 5259069"/>
              <a:gd name="connsiteY4" fmla="*/ 5255747 h 5255747"/>
              <a:gd name="connsiteX5" fmla="*/ 14084 w 5259069"/>
              <a:gd name="connsiteY5" fmla="*/ 136854 h 5255747"/>
              <a:gd name="connsiteX0" fmla="*/ 201523 w 5258863"/>
              <a:gd name="connsiteY0" fmla="*/ 503209 h 5255747"/>
              <a:gd name="connsiteX1" fmla="*/ 2620111 w 5258863"/>
              <a:gd name="connsiteY1" fmla="*/ 2629167 h 5255747"/>
              <a:gd name="connsiteX2" fmla="*/ 5258839 w 5258863"/>
              <a:gd name="connsiteY2" fmla="*/ 0 h 5255747"/>
              <a:gd name="connsiteX3" fmla="*/ 5254194 w 5258863"/>
              <a:gd name="connsiteY3" fmla="*/ 5255521 h 5255747"/>
              <a:gd name="connsiteX4" fmla="*/ 23 w 5258863"/>
              <a:gd name="connsiteY4" fmla="*/ 5255747 h 5255747"/>
              <a:gd name="connsiteX5" fmla="*/ 201523 w 5258863"/>
              <a:gd name="connsiteY5" fmla="*/ 503209 h 5255747"/>
              <a:gd name="connsiteX0" fmla="*/ 0 w 5259878"/>
              <a:gd name="connsiteY0" fmla="*/ 0 h 5258883"/>
              <a:gd name="connsiteX1" fmla="*/ 2621126 w 5259878"/>
              <a:gd name="connsiteY1" fmla="*/ 2632303 h 5258883"/>
              <a:gd name="connsiteX2" fmla="*/ 5259854 w 5259878"/>
              <a:gd name="connsiteY2" fmla="*/ 3136 h 5258883"/>
              <a:gd name="connsiteX3" fmla="*/ 5255209 w 5259878"/>
              <a:gd name="connsiteY3" fmla="*/ 5258657 h 5258883"/>
              <a:gd name="connsiteX4" fmla="*/ 1038 w 5259878"/>
              <a:gd name="connsiteY4" fmla="*/ 5258883 h 5258883"/>
              <a:gd name="connsiteX5" fmla="*/ 0 w 5259878"/>
              <a:gd name="connsiteY5" fmla="*/ 0 h 525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9878" h="5258883">
                <a:moveTo>
                  <a:pt x="0" y="0"/>
                </a:moveTo>
                <a:lnTo>
                  <a:pt x="2621126" y="2632303"/>
                </a:lnTo>
                <a:lnTo>
                  <a:pt x="5259854" y="3136"/>
                </a:lnTo>
                <a:cubicBezTo>
                  <a:pt x="5260291" y="1753984"/>
                  <a:pt x="5254772" y="3507809"/>
                  <a:pt x="5255209" y="5258657"/>
                </a:cubicBezTo>
                <a:lnTo>
                  <a:pt x="1038" y="5258883"/>
                </a:lnTo>
                <a:cubicBezTo>
                  <a:pt x="-1462" y="3506412"/>
                  <a:pt x="2500" y="1752471"/>
                  <a:pt x="0" y="0"/>
                </a:cubicBezTo>
                <a:close/>
              </a:path>
            </a:pathLst>
          </a:custGeom>
          <a:solidFill>
            <a:srgbClr val="29C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7C58D07-AB51-4061-B806-71AB025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001" y="294968"/>
            <a:ext cx="8140004" cy="4630993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1520"/>
              </a:spcBef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C76B74-2E3A-4FAD-8A9D-D71A47F9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499" y="5029200"/>
            <a:ext cx="8582501" cy="6858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08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lide_Meer tekstruim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F4CFC09-B436-437C-8E34-E304A0AD4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83" y="153125"/>
            <a:ext cx="238089" cy="511892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E7C58D07-AB51-4061-B806-71AB025EF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919" y="1117023"/>
            <a:ext cx="6137453" cy="4330316"/>
          </a:xfrm>
        </p:spPr>
        <p:txBody>
          <a:bodyPr anchor="t" anchorCtr="0"/>
          <a:lstStyle>
            <a:lvl1pPr marL="301620" indent="-301620">
              <a:lnSpc>
                <a:spcPct val="100000"/>
              </a:lnSpc>
              <a:spcBef>
                <a:spcPts val="1520"/>
              </a:spcBef>
              <a:buClr>
                <a:srgbClr val="29C2DE"/>
              </a:buClr>
              <a:buSzPct val="90000"/>
              <a:buFont typeface="Arial" panose="020B0604020202020204" pitchFamily="34" charset="0"/>
              <a:buChar char="•"/>
              <a:defRPr sz="3100"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1pPr>
            <a:lvl2pPr marL="696723" indent="-301620">
              <a:lnSpc>
                <a:spcPct val="100000"/>
              </a:lnSpc>
              <a:buClr>
                <a:srgbClr val="29C2DE"/>
              </a:buClr>
              <a:buSzPct val="90000"/>
              <a:buFont typeface="Arial" panose="020B0604020202020204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2pPr>
            <a:lvl3pPr marL="1091827" indent="-294565">
              <a:lnSpc>
                <a:spcPct val="100000"/>
              </a:lnSpc>
              <a:buClr>
                <a:srgbClr val="29C2DE"/>
              </a:buClr>
              <a:buSzPct val="90000"/>
              <a:tabLst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3pPr>
            <a:lvl4pPr marL="1493985" indent="-301620">
              <a:lnSpc>
                <a:spcPct val="100000"/>
              </a:lnSpc>
              <a:buFont typeface="Arial" panose="020B0604020202020204" pitchFamily="34" charset="0"/>
              <a:buChar char="−"/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4pPr>
            <a:lvl5pPr marL="1889088" indent="-192260">
              <a:lnSpc>
                <a:spcPct val="100000"/>
              </a:lnSpc>
              <a:defRPr>
                <a:solidFill>
                  <a:schemeClr val="bg2">
                    <a:lumMod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95450A5A-F36F-4CE3-93D7-63A0C81516F1}"/>
              </a:ext>
            </a:extLst>
          </p:cNvPr>
          <p:cNvCxnSpPr>
            <a:cxnSpLocks/>
          </p:cNvCxnSpPr>
          <p:nvPr userDrawn="1"/>
        </p:nvCxnSpPr>
        <p:spPr>
          <a:xfrm>
            <a:off x="286016" y="762000"/>
            <a:ext cx="9538116" cy="0"/>
          </a:xfrm>
          <a:prstGeom prst="line">
            <a:avLst/>
          </a:prstGeom>
          <a:ln w="12700">
            <a:solidFill>
              <a:srgbClr val="29C2D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7D01AEC-4257-48B0-936A-E923425B47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019" y="1117022"/>
            <a:ext cx="2862526" cy="433030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00" b="1">
                <a:solidFill>
                  <a:srgbClr val="641B5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3CBA4E-B847-4748-9F99-72D93B7B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28" y="1"/>
            <a:ext cx="9085222" cy="761994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9C2DE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28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8001" y="228864"/>
            <a:ext cx="9144000" cy="9525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1" y="1333505"/>
            <a:ext cx="9144000" cy="377163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6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4" r:id="rId2"/>
    <p:sldLayoutId id="2147483682" r:id="rId3"/>
    <p:sldLayoutId id="2147483695" r:id="rId4"/>
    <p:sldLayoutId id="2147483684" r:id="rId5"/>
    <p:sldLayoutId id="2147483674" r:id="rId6"/>
    <p:sldLayoutId id="2147483676" r:id="rId7"/>
    <p:sldLayoutId id="2147483696" r:id="rId8"/>
    <p:sldLayoutId id="2147483685" r:id="rId9"/>
    <p:sldLayoutId id="2147483687" r:id="rId10"/>
    <p:sldLayoutId id="2147483697" r:id="rId11"/>
    <p:sldLayoutId id="2147483688" r:id="rId12"/>
    <p:sldLayoutId id="2147483689" r:id="rId13"/>
  </p:sldLayoutIdLst>
  <p:hf hdr="0" ftr="0" dt="0"/>
  <p:txStyles>
    <p:titleStyle>
      <a:lvl1pPr algn="l" defTabSz="1015743" rtl="0" eaLnBrk="1" latinLnBrk="0" hangingPunct="1">
        <a:spcBef>
          <a:spcPct val="0"/>
        </a:spcBef>
        <a:buNone/>
        <a:defRPr sz="4500" b="1" kern="1200" cap="all" baseline="0">
          <a:solidFill>
            <a:srgbClr val="641B52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380902" indent="-380902" algn="l" defTabSz="1015743" rtl="0" eaLnBrk="1" latinLnBrk="0" hangingPunct="1">
        <a:spcBef>
          <a:spcPct val="20000"/>
        </a:spcBef>
        <a:buClr>
          <a:srgbClr val="29C2DE"/>
        </a:buClr>
        <a:buSzPct val="90000"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1pPr>
      <a:lvl2pPr marL="825290" indent="-317421" algn="l" defTabSz="1015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2pPr>
      <a:lvl3pPr marL="1269677" indent="-253935" algn="l" defTabSz="1015743" rtl="0" eaLnBrk="1" latinLnBrk="0" hangingPunct="1">
        <a:spcBef>
          <a:spcPct val="20000"/>
        </a:spcBef>
        <a:buClr>
          <a:srgbClr val="29C2DE"/>
        </a:buClr>
        <a:buSzPct val="9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3pPr>
      <a:lvl4pPr marL="1777550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4pPr>
      <a:lvl5pPr marL="2285423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5pPr>
      <a:lvl6pPr marL="2793293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164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036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6905" indent="-253935" algn="l" defTabSz="1015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72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43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613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86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356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228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100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972" algn="l" defTabSz="10157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BC8E4-BA60-6BD4-F738-C87668BD4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400" dirty="0">
                <a:solidFill>
                  <a:schemeClr val="bg1"/>
                </a:solidFill>
              </a:rPr>
              <a:t>Groot begijnhof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9CCF99-B7E1-0731-6808-1EEEDE267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Info-avond</a:t>
            </a:r>
            <a:r>
              <a:rPr lang="nl-BE" dirty="0">
                <a:solidFill>
                  <a:schemeClr val="bg1"/>
                </a:solidFill>
              </a:rPr>
              <a:t> 14 juni 2023</a:t>
            </a:r>
          </a:p>
          <a:p>
            <a:r>
              <a:rPr lang="nl-BE" dirty="0">
                <a:solidFill>
                  <a:schemeClr val="bg1"/>
                </a:solidFill>
              </a:rPr>
              <a:t>Aanvullingen bij mobiliteitswijzigingen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8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04E435B3-395D-060F-FB82-A0481DBA0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472462"/>
              </p:ext>
            </p:extLst>
          </p:nvPr>
        </p:nvGraphicFramePr>
        <p:xfrm>
          <a:off x="409873" y="997528"/>
          <a:ext cx="9340254" cy="2589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0F395D3-A443-32B5-F1A1-9792B111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37A41CF-7CC9-E415-5586-7D2EC855E5D4}"/>
              </a:ext>
            </a:extLst>
          </p:cNvPr>
          <p:cNvSpPr txBox="1"/>
          <p:nvPr/>
        </p:nvSpPr>
        <p:spPr>
          <a:xfrm>
            <a:off x="4701667" y="4455862"/>
            <a:ext cx="529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888888"/>
                </a:solidFill>
                <a:latin typeface="Open Sans" panose="020B0606030504020204" pitchFamily="34" charset="0"/>
              </a:rPr>
              <a:t>Zone 1: Nonnenstraat en plein voor kerk</a:t>
            </a:r>
          </a:p>
          <a:p>
            <a:r>
              <a:rPr lang="nl-BE" sz="1400" dirty="0">
                <a:solidFill>
                  <a:srgbClr val="888888"/>
                </a:solidFill>
                <a:latin typeface="Open Sans" panose="020B0606030504020204" pitchFamily="34" charset="0"/>
              </a:rPr>
              <a:t>Zone 2: Schrijnstraat, Twaalf-Apostelenstraat en Moreelstraat</a:t>
            </a:r>
          </a:p>
        </p:txBody>
      </p:sp>
    </p:spTree>
    <p:extLst>
      <p:ext uri="{BB962C8B-B14F-4D97-AF65-F5344CB8AC3E}">
        <p14:creationId xmlns:p14="http://schemas.microsoft.com/office/powerpoint/2010/main" val="178321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C4A81CC-8720-F7B5-9667-F0AAB17C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impact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C15F5AB-56AD-A8F0-F747-4BA9B3F8601A}"/>
              </a:ext>
            </a:extLst>
          </p:cNvPr>
          <p:cNvSpPr txBox="1"/>
          <p:nvPr/>
        </p:nvSpPr>
        <p:spPr>
          <a:xfrm>
            <a:off x="913275" y="814000"/>
            <a:ext cx="833345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b="1" cap="all" dirty="0">
                <a:solidFill>
                  <a:srgbClr val="29C2D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Vanaf 19 juni:</a:t>
            </a:r>
            <a:endParaRPr lang="nl-BE" sz="16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nl-BE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Stap 1: Plaatsing van wegneembare paaltjes voor de knip aan de kerk.</a:t>
            </a:r>
          </a:p>
          <a:p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</a:rPr>
              <a:t>Stap 2: Start aan oneven zijde Nonnenstraat, vanwege combinatie met werken Telenet aan even zijde Nonnenstraat in de loop van juni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</a:rPr>
              <a:t>&gt;&gt; Afwerking tegen einde van de zomer met oog op rommelmarkt</a:t>
            </a:r>
          </a:p>
          <a:p>
            <a:endParaRPr lang="nl-BE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b="1" cap="all" dirty="0">
                <a:solidFill>
                  <a:srgbClr val="29C2DE"/>
                </a:solidFill>
                <a:latin typeface="Roboto Condensed" panose="02000000000000000000" pitchFamily="2" charset="0"/>
              </a:rPr>
              <a:t>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Calibri" panose="020F0502020204030204" pitchFamily="34" charset="0"/>
              </a:rPr>
              <a:t>De straat blijft toegankelijk. De straat zal af en toen wel versperd worden </a:t>
            </a:r>
            <a:r>
              <a:rPr lang="nl-BE" sz="1600">
                <a:latin typeface="Calibri" panose="020F0502020204030204" pitchFamily="34" charset="0"/>
              </a:rPr>
              <a:t>door bijv. </a:t>
            </a:r>
            <a:r>
              <a:rPr lang="nl-BE" sz="1600" dirty="0">
                <a:latin typeface="Calibri" panose="020F0502020204030204" pitchFamily="34" charset="0"/>
              </a:rPr>
              <a:t>een graafmachine, maar de bewoners worden altijd doorgelaten.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latin typeface="Calibri" panose="020F0502020204030204" pitchFamily="34" charset="0"/>
              </a:rPr>
              <a:t>Werf ‘Voorzorg’ wordt omgeleid via St. Katelijnestraat &gt; Nieuwe </a:t>
            </a:r>
            <a:r>
              <a:rPr lang="nl-BE" sz="1600" dirty="0" err="1">
                <a:latin typeface="Calibri" panose="020F0502020204030204" pitchFamily="34" charset="0"/>
              </a:rPr>
              <a:t>Beggaardenstraat</a:t>
            </a:r>
            <a:r>
              <a:rPr lang="nl-BE" sz="1600" dirty="0">
                <a:latin typeface="Calibri" panose="020F0502020204030204" pitchFamily="34" charset="0"/>
              </a:rPr>
              <a:t> &gt; Kraanbrug of (grote transporten) via vergunning aan ‘t Veer &amp; Guido Gezellelaan</a:t>
            </a:r>
          </a:p>
        </p:txBody>
      </p:sp>
    </p:spTree>
    <p:extLst>
      <p:ext uri="{BB962C8B-B14F-4D97-AF65-F5344CB8AC3E}">
        <p14:creationId xmlns:p14="http://schemas.microsoft.com/office/powerpoint/2010/main" val="236139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C7DFA1F-876A-519C-1AF6-63908F68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996" y="1569210"/>
            <a:ext cx="7980004" cy="1507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Het beleid &amp; de medewerkers van Stad Mechelen beantwoorden bijkomende vragen graag bij de gesprekstafels.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95FB4E-4240-80D4-334F-159DF05E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pic>
        <p:nvPicPr>
          <p:cNvPr id="5" name="Graphic 4" descr="Klantbeoordeling silhouet">
            <a:extLst>
              <a:ext uri="{FF2B5EF4-FFF2-40B4-BE49-F238E27FC236}">
                <a16:creationId xmlns:a16="http://schemas.microsoft.com/office/drawing/2014/main" id="{607668C8-75BE-CD2E-50DF-0F74010C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259" y="1559922"/>
            <a:ext cx="1507440" cy="15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5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85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7671CE76-62A7-D3A8-B84D-9665265B96DE}"/>
              </a:ext>
            </a:extLst>
          </p:cNvPr>
          <p:cNvGrpSpPr/>
          <p:nvPr/>
        </p:nvGrpSpPr>
        <p:grpSpPr>
          <a:xfrm>
            <a:off x="231747" y="1070916"/>
            <a:ext cx="6884782" cy="3228392"/>
            <a:chOff x="4389406" y="1712297"/>
            <a:chExt cx="4114024" cy="2031325"/>
          </a:xfrm>
          <a:solidFill>
            <a:schemeClr val="bg1"/>
          </a:solidFill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6B3855EC-D121-F9C1-B2D0-DC091EF002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50673370"/>
                </p:ext>
              </p:extLst>
            </p:nvPr>
          </p:nvGraphicFramePr>
          <p:xfrm>
            <a:off x="4389406" y="1712297"/>
            <a:ext cx="4114024" cy="20313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9B01E0B-F580-A4E1-81A3-9FE29F0C641D}"/>
                </a:ext>
              </a:extLst>
            </p:cNvPr>
            <p:cNvSpPr/>
            <p:nvPr/>
          </p:nvSpPr>
          <p:spPr>
            <a:xfrm>
              <a:off x="5265420" y="2461260"/>
              <a:ext cx="1013460" cy="533400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A4C4F12-4119-ED24-170A-E06611278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050550"/>
              </p:ext>
            </p:extLst>
          </p:nvPr>
        </p:nvGraphicFramePr>
        <p:xfrm>
          <a:off x="-301195" y="596430"/>
          <a:ext cx="4842847" cy="32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DCD217F-9AE3-475B-B1C8-A29B3AEC1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b="0" dirty="0"/>
              <a:t>Context</a:t>
            </a:r>
          </a:p>
        </p:txBody>
      </p:sp>
      <p:pic>
        <p:nvPicPr>
          <p:cNvPr id="5" name="Afbeelding 4" descr="Afbeelding met buitenshuis, gebouw, raam, kasseien&#10;&#10;Automatisch gegenereerde beschrijving">
            <a:extLst>
              <a:ext uri="{FF2B5EF4-FFF2-40B4-BE49-F238E27FC236}">
                <a16:creationId xmlns:a16="http://schemas.microsoft.com/office/drawing/2014/main" id="{E2797741-6288-0DCB-83D5-5C3C599368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52" y="0"/>
            <a:ext cx="380904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015C910-A00E-FF14-02D0-AAB807260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94822"/>
              </p:ext>
            </p:extLst>
          </p:nvPr>
        </p:nvGraphicFramePr>
        <p:xfrm>
          <a:off x="637082" y="921895"/>
          <a:ext cx="9016584" cy="158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51DF5A57-61C3-4BA3-77FF-7F1F21BC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0" dirty="0"/>
              <a:t>Bezorgdheden &amp; extra maatregelen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882A8B-69CE-CE87-0CF6-06CC96E1AFA0}"/>
              </a:ext>
            </a:extLst>
          </p:cNvPr>
          <p:cNvSpPr txBox="1"/>
          <p:nvPr/>
        </p:nvSpPr>
        <p:spPr>
          <a:xfrm>
            <a:off x="637082" y="3180943"/>
            <a:ext cx="266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/>
              </a:rPr>
              <a:t>Exclusief </a:t>
            </a:r>
            <a:r>
              <a:rPr lang="nl-BE" sz="1200" dirty="0" err="1">
                <a:latin typeface="Proxima Nova Rg"/>
              </a:rPr>
              <a:t>bewonersparkeren</a:t>
            </a:r>
            <a:r>
              <a:rPr lang="nl-BE" sz="1200" dirty="0">
                <a:latin typeface="Proxima Nova Rg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200" dirty="0">
                <a:latin typeface="Proxima Nova Rg"/>
              </a:rPr>
              <a:t>Nieuwe </a:t>
            </a:r>
            <a:r>
              <a:rPr lang="nl-BE" sz="1200" dirty="0" err="1">
                <a:latin typeface="Proxima Nova Rg"/>
              </a:rPr>
              <a:t>Beggaardenstraat</a:t>
            </a:r>
            <a:endParaRPr lang="nl-BE" sz="1200" dirty="0">
              <a:latin typeface="Proxima Nova Rg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200" dirty="0">
                <a:latin typeface="Proxima Nova Rg"/>
              </a:rPr>
              <a:t>Vrouw van Mechelenstraat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200" dirty="0">
                <a:latin typeface="Proxima Nova Rg"/>
              </a:rPr>
              <a:t>Guido Gezellelaan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255A81-0AE3-D6E1-221D-085CB7205C67}"/>
              </a:ext>
            </a:extLst>
          </p:cNvPr>
          <p:cNvSpPr txBox="1"/>
          <p:nvPr/>
        </p:nvSpPr>
        <p:spPr>
          <a:xfrm>
            <a:off x="3593473" y="3176476"/>
            <a:ext cx="148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/>
              </a:rPr>
              <a:t>Vergunning inname openbaar domein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F7CDF87-D6EB-4904-C5CA-74C23967F4ED}"/>
              </a:ext>
            </a:extLst>
          </p:cNvPr>
          <p:cNvSpPr txBox="1"/>
          <p:nvPr/>
        </p:nvSpPr>
        <p:spPr>
          <a:xfrm>
            <a:off x="6313352" y="3180943"/>
            <a:ext cx="975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/>
              </a:rPr>
              <a:t>Woonerf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F40A9D9-8F84-52AB-6268-31877F8DE060}"/>
              </a:ext>
            </a:extLst>
          </p:cNvPr>
          <p:cNvSpPr txBox="1"/>
          <p:nvPr/>
        </p:nvSpPr>
        <p:spPr>
          <a:xfrm>
            <a:off x="8469535" y="3088611"/>
            <a:ext cx="132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latin typeface="Proxima Nova Rg"/>
              </a:rPr>
              <a:t>Uitbreiding </a:t>
            </a:r>
            <a:r>
              <a:rPr lang="nl-BE" sz="1200" dirty="0" err="1">
                <a:latin typeface="Proxima Nova Rg"/>
              </a:rPr>
              <a:t>schoolstraat</a:t>
            </a:r>
            <a:endParaRPr lang="nl-BE" sz="1200" dirty="0">
              <a:latin typeface="Proxima Nova Rg"/>
            </a:endParaRP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7FAAE501-22C7-40E3-97AD-B5FB264A6356}"/>
              </a:ext>
            </a:extLst>
          </p:cNvPr>
          <p:cNvGrpSpPr/>
          <p:nvPr/>
        </p:nvGrpSpPr>
        <p:grpSpPr>
          <a:xfrm>
            <a:off x="1729683" y="2368765"/>
            <a:ext cx="7402337" cy="488735"/>
            <a:chOff x="1598935" y="2053652"/>
            <a:chExt cx="7402337" cy="488735"/>
          </a:xfrm>
        </p:grpSpPr>
        <p:pic>
          <p:nvPicPr>
            <p:cNvPr id="11" name="Graphic 10" descr="Lijn met pijl: Recht met effen opvulling">
              <a:extLst>
                <a:ext uri="{FF2B5EF4-FFF2-40B4-BE49-F238E27FC236}">
                  <a16:creationId xmlns:a16="http://schemas.microsoft.com/office/drawing/2014/main" id="{5EF24855-F121-68C0-844C-F800FBC36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598935" y="2053652"/>
              <a:ext cx="457200" cy="457200"/>
            </a:xfrm>
            <a:prstGeom prst="rect">
              <a:avLst/>
            </a:prstGeom>
          </p:spPr>
        </p:pic>
        <p:pic>
          <p:nvPicPr>
            <p:cNvPr id="12" name="Graphic 11" descr="Lijn met pijl: Recht met effen opvulling">
              <a:extLst>
                <a:ext uri="{FF2B5EF4-FFF2-40B4-BE49-F238E27FC236}">
                  <a16:creationId xmlns:a16="http://schemas.microsoft.com/office/drawing/2014/main" id="{95665CB6-F6D8-184C-DB93-C9ABC1E82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3885879" y="2053652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Lijn met pijl: Recht met effen opvulling">
              <a:extLst>
                <a:ext uri="{FF2B5EF4-FFF2-40B4-BE49-F238E27FC236}">
                  <a16:creationId xmlns:a16="http://schemas.microsoft.com/office/drawing/2014/main" id="{5D70F55E-167A-FE07-893A-19F272D7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6304292" y="2085187"/>
              <a:ext cx="457200" cy="457200"/>
            </a:xfrm>
            <a:prstGeom prst="rect">
              <a:avLst/>
            </a:prstGeom>
          </p:spPr>
        </p:pic>
        <p:pic>
          <p:nvPicPr>
            <p:cNvPr id="14" name="Graphic 13" descr="Lijn met pijl: Recht met effen opvulling">
              <a:extLst>
                <a:ext uri="{FF2B5EF4-FFF2-40B4-BE49-F238E27FC236}">
                  <a16:creationId xmlns:a16="http://schemas.microsoft.com/office/drawing/2014/main" id="{51E2165B-B370-4169-B6FE-CB534B5D1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8544072" y="205365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005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CEF47A6-5352-04DF-B84E-9C964753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80" y="-18245"/>
            <a:ext cx="6616720" cy="5047445"/>
          </a:xfrm>
          <a:prstGeom prst="rect">
            <a:avLst/>
          </a:prstGeom>
        </p:spPr>
      </p:pic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035FFA51-BA49-C395-9512-AEBBC55489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046032"/>
              </p:ext>
            </p:extLst>
          </p:nvPr>
        </p:nvGraphicFramePr>
        <p:xfrm>
          <a:off x="600178" y="1974876"/>
          <a:ext cx="5159840" cy="2491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319A54A-4B07-496A-55BF-31156895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2400" dirty="0"/>
              <a:t>Parkeertekort – maximalisatie parkeerruimte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B3940F8-9DD1-E97E-6ADB-73A4AC9ED952}"/>
              </a:ext>
            </a:extLst>
          </p:cNvPr>
          <p:cNvSpPr txBox="1"/>
          <p:nvPr/>
        </p:nvSpPr>
        <p:spPr>
          <a:xfrm>
            <a:off x="725305" y="161951"/>
            <a:ext cx="225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/>
              <a:t>Paarse parkeervakken (nieuw) i.p.v. zwarte belijning (huidig)</a:t>
            </a:r>
          </a:p>
          <a:p>
            <a:r>
              <a:rPr lang="nl-BE" sz="1200" i="1" dirty="0"/>
              <a:t>Van 40 &gt;&gt; 55 parkeerplaatsen</a:t>
            </a:r>
          </a:p>
        </p:txBody>
      </p:sp>
    </p:spTree>
    <p:extLst>
      <p:ext uri="{BB962C8B-B14F-4D97-AF65-F5344CB8AC3E}">
        <p14:creationId xmlns:p14="http://schemas.microsoft.com/office/powerpoint/2010/main" val="58798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B2AFD187-FB2D-EEC5-C19E-23451975F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086483"/>
              </p:ext>
            </p:extLst>
          </p:nvPr>
        </p:nvGraphicFramePr>
        <p:xfrm>
          <a:off x="5002269" y="564006"/>
          <a:ext cx="4997731" cy="325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16C23B8-763E-762D-2E3C-EDDDB507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0" dirty="0"/>
              <a:t>Parkeertekort – extra maatregelen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FF8501-27CF-69ED-48FC-A8930DF11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85" y="232348"/>
            <a:ext cx="4366957" cy="40510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CD13B2-5472-D3A4-E166-F7AB94E5884F}"/>
              </a:ext>
            </a:extLst>
          </p:cNvPr>
          <p:cNvSpPr txBox="1"/>
          <p:nvPr/>
        </p:nvSpPr>
        <p:spPr>
          <a:xfrm>
            <a:off x="1304143" y="4555176"/>
            <a:ext cx="3125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dirty="0"/>
              <a:t>*mits indienen alle bewonerskaarten op domicilie; tot 2 abonnementen</a:t>
            </a:r>
          </a:p>
        </p:txBody>
      </p:sp>
    </p:spTree>
    <p:extLst>
      <p:ext uri="{BB962C8B-B14F-4D97-AF65-F5344CB8AC3E}">
        <p14:creationId xmlns:p14="http://schemas.microsoft.com/office/powerpoint/2010/main" val="186405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9DAB7AB-137F-5BC4-753A-7C766CFC8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55707"/>
              </p:ext>
            </p:extLst>
          </p:nvPr>
        </p:nvGraphicFramePr>
        <p:xfrm>
          <a:off x="1417499" y="774654"/>
          <a:ext cx="7785730" cy="349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77C31372-1F23-9C30-4370-CB6B01EB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0" dirty="0"/>
              <a:t>Vergunning inname openbaar domein</a:t>
            </a:r>
          </a:p>
        </p:txBody>
      </p:sp>
    </p:spTree>
    <p:extLst>
      <p:ext uri="{BB962C8B-B14F-4D97-AF65-F5344CB8AC3E}">
        <p14:creationId xmlns:p14="http://schemas.microsoft.com/office/powerpoint/2010/main" val="363068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7A0A6EAE-E8C5-EDAF-59EE-AD4AFD257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2378"/>
              </p:ext>
            </p:extLst>
          </p:nvPr>
        </p:nvGraphicFramePr>
        <p:xfrm>
          <a:off x="1602088" y="581892"/>
          <a:ext cx="6884451" cy="3627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B09AFB42-980A-5B15-E194-97CCA526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0" dirty="0"/>
              <a:t>woonerf</a:t>
            </a:r>
          </a:p>
        </p:txBody>
      </p:sp>
      <p:pic>
        <p:nvPicPr>
          <p:cNvPr id="1026" name="Picture 2" descr="Woonerf | Stad Hoogstraten">
            <a:extLst>
              <a:ext uri="{FF2B5EF4-FFF2-40B4-BE49-F238E27FC236}">
                <a16:creationId xmlns:a16="http://schemas.microsoft.com/office/drawing/2014/main" id="{79C604FD-B312-77DA-4902-40258905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874" y="262328"/>
            <a:ext cx="2482959" cy="16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E4446F3-2BDF-4906-67EB-FE7DA5A6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0" dirty="0"/>
              <a:t>Schoolstraat (huidig)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47C33F9-B7D8-CAE5-4E78-E2871AFE5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901"/>
          <a:stretch/>
        </p:blipFill>
        <p:spPr>
          <a:xfrm>
            <a:off x="5478209" y="219075"/>
            <a:ext cx="4521791" cy="4630738"/>
          </a:xfr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AB5CB00-7124-8456-0EBA-C5CDAD38988E}"/>
              </a:ext>
            </a:extLst>
          </p:cNvPr>
          <p:cNvSpPr txBox="1"/>
          <p:nvPr/>
        </p:nvSpPr>
        <p:spPr>
          <a:xfrm>
            <a:off x="160000" y="580936"/>
            <a:ext cx="5080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BE" sz="1800" b="1" i="0" cap="all" dirty="0">
                <a:solidFill>
                  <a:srgbClr val="29C2DE"/>
                </a:solidFill>
                <a:effectLst/>
                <a:latin typeface="Roboto Condensed" panose="02000000000000000000" pitchFamily="2" charset="0"/>
              </a:rPr>
              <a:t>Wat? </a:t>
            </a:r>
          </a:p>
          <a:p>
            <a:pPr algn="l" rtl="0" fontAlgn="base"/>
            <a:r>
              <a:rPr lang="nl-BE" sz="180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Een autovrije zone bij het begin en einde van de schooldag.</a:t>
            </a:r>
          </a:p>
          <a:p>
            <a:pPr algn="l" rtl="0" fontAlgn="base"/>
            <a:endParaRPr lang="nl-BE" sz="1800" b="1" i="0" cap="all" dirty="0">
              <a:solidFill>
                <a:srgbClr val="29C2DE"/>
              </a:solidFill>
              <a:effectLst/>
              <a:latin typeface="Roboto Condensed" panose="02000000000000000000" pitchFamily="2" charset="0"/>
            </a:endParaRPr>
          </a:p>
          <a:p>
            <a:pPr algn="l" rtl="0" fontAlgn="base"/>
            <a:r>
              <a:rPr lang="nl-BE" sz="1800" b="1" i="0" cap="all" dirty="0">
                <a:solidFill>
                  <a:srgbClr val="29C2DE"/>
                </a:solidFill>
                <a:effectLst/>
                <a:latin typeface="Roboto Condensed" panose="02000000000000000000" pitchFamily="2" charset="0"/>
              </a:rPr>
              <a:t>Wanneer? </a:t>
            </a:r>
            <a:endParaRPr lang="nl-BE" b="1" i="0" cap="all" dirty="0">
              <a:solidFill>
                <a:srgbClr val="29C2DE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 dirty="0">
                <a:solidFill>
                  <a:srgbClr val="000000"/>
                </a:solidFill>
                <a:effectLst/>
                <a:latin typeface="Proxima Nova Rg" panose="02000506030000020004" pitchFamily="50" charset="0"/>
              </a:rPr>
              <a:t>’s morgens van 8 tot 8.50u (ma-vr) </a:t>
            </a:r>
            <a:endParaRPr lang="nl-BE" sz="2400" b="0" i="0" dirty="0">
              <a:solidFill>
                <a:srgbClr val="000000"/>
              </a:solidFill>
              <a:effectLst/>
              <a:latin typeface="Proxima Nova Rg" panose="02000506030000020004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 dirty="0">
                <a:solidFill>
                  <a:srgbClr val="000000"/>
                </a:solidFill>
                <a:effectLst/>
                <a:latin typeface="Proxima Nova Rg" panose="02000506030000020004" pitchFamily="50" charset="0"/>
              </a:rPr>
              <a:t>’s avonds van 15.15 tot 16.40u (ma-di en do-vr) </a:t>
            </a:r>
            <a:endParaRPr lang="nl-BE" sz="2400" b="0" i="0" dirty="0">
              <a:solidFill>
                <a:srgbClr val="000000"/>
              </a:solidFill>
              <a:effectLst/>
              <a:latin typeface="Proxima Nova Rg" panose="02000506030000020004" pitchFamily="50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 dirty="0">
                <a:solidFill>
                  <a:srgbClr val="000000"/>
                </a:solidFill>
                <a:effectLst/>
                <a:latin typeface="Proxima Nova Rg" panose="02000506030000020004" pitchFamily="50" charset="0"/>
              </a:rPr>
              <a:t>’s middags van 11.30 tot 12.30u (woensdagen) </a:t>
            </a:r>
            <a:endParaRPr lang="nl-BE" sz="2400" b="0" i="0" dirty="0">
              <a:solidFill>
                <a:srgbClr val="000000"/>
              </a:solidFill>
              <a:effectLst/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8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6FEF8F2-6CC7-9132-C312-E092AE580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8040" y="188709"/>
            <a:ext cx="2821960" cy="484049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E4446F3-2BDF-4906-67EB-FE7DA5A6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b="0"/>
              <a:t>Schoolstraat (vanaf 19/06)</a:t>
            </a:r>
            <a:endParaRPr lang="nl-BE" sz="2400" b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660B0DE-0E19-90DB-91C7-B2CBE2D51A8B}"/>
              </a:ext>
            </a:extLst>
          </p:cNvPr>
          <p:cNvSpPr txBox="1"/>
          <p:nvPr/>
        </p:nvSpPr>
        <p:spPr>
          <a:xfrm>
            <a:off x="395817" y="468109"/>
            <a:ext cx="64706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BE" b="1" cap="all" dirty="0">
                <a:solidFill>
                  <a:srgbClr val="29C2DE"/>
                </a:solidFill>
                <a:latin typeface="Roboto Condensed" panose="02000000000000000000" pitchFamily="2" charset="0"/>
              </a:rPr>
              <a:t>Nieuw:</a:t>
            </a:r>
            <a:br>
              <a:rPr lang="nl-BE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nl-BE" sz="1800" b="1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Volledige Nieuwe </a:t>
            </a:r>
            <a:r>
              <a:rPr lang="nl-BE" sz="1800" b="1" i="0" dirty="0" err="1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Beggaardenstraat</a:t>
            </a:r>
            <a:r>
              <a:rPr lang="nl-BE" sz="1800" b="1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 </a:t>
            </a:r>
            <a:r>
              <a:rPr lang="nl-BE" sz="180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autovrij bij het begin en einde van de schooldag.</a:t>
            </a:r>
          </a:p>
          <a:p>
            <a:pPr algn="l" rtl="0" fontAlgn="base"/>
            <a:endParaRPr lang="nl-B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sz="1800" b="1" i="0" cap="all" dirty="0">
                <a:solidFill>
                  <a:srgbClr val="29C2DE"/>
                </a:solidFill>
                <a:effectLst/>
                <a:latin typeface="Roboto Condensed" panose="02000000000000000000" pitchFamily="2" charset="0"/>
              </a:rPr>
              <a:t>Invoering DOORGANGSBEWIJS </a:t>
            </a:r>
            <a:endParaRPr lang="nl-BE" b="1" i="0" cap="all" dirty="0">
              <a:solidFill>
                <a:srgbClr val="29C2DE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sz="1800" b="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Nonnenstraat (deel voor de Begijnhofkerk: huisnummers 1-31 en 2-26), </a:t>
            </a:r>
            <a:r>
              <a:rPr lang="nl-BE" sz="1800" b="0" i="0" dirty="0" err="1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Conventstraat</a:t>
            </a:r>
            <a:r>
              <a:rPr lang="nl-BE" sz="1800" b="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, </a:t>
            </a:r>
            <a:r>
              <a:rPr lang="nl-BE" sz="1800" b="0" i="0" dirty="0" err="1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Hoviusstraat</a:t>
            </a:r>
            <a:r>
              <a:rPr lang="nl-BE" sz="1800" b="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, Fonteinstraatje, </a:t>
            </a:r>
            <a:r>
              <a:rPr lang="nl-BE" sz="1800" b="0" i="0" dirty="0" err="1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Krankenstraat</a:t>
            </a:r>
            <a:r>
              <a:rPr lang="nl-BE" sz="1800" b="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, Moreelstraat, Jezuspoort, Nieuwe </a:t>
            </a:r>
            <a:r>
              <a:rPr lang="nl-BE" sz="1800" b="0" i="0" dirty="0" err="1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Beggaardenstraat</a:t>
            </a:r>
            <a:r>
              <a:rPr lang="nl-BE" sz="1800" b="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, Vrouw van Mechelenstraat, Arme </a:t>
            </a:r>
            <a:r>
              <a:rPr lang="nl-BE" sz="1800" b="0" i="0" dirty="0" err="1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Clarenstraat</a:t>
            </a:r>
            <a:r>
              <a:rPr lang="nl-BE" sz="1800" b="0" i="0" dirty="0">
                <a:solidFill>
                  <a:srgbClr val="000000"/>
                </a:solidFill>
                <a:effectLst/>
                <a:latin typeface="ProximaNova-Regular" panose="02000506030000020004" pitchFamily="50" charset="0"/>
              </a:rPr>
              <a:t>, Thaborstraat, Dobbelhuizen, ’t Veer. </a:t>
            </a:r>
          </a:p>
          <a:p>
            <a:pPr algn="l" rtl="0" fontAlgn="base"/>
            <a:endParaRPr lang="nl-BE" dirty="0">
              <a:solidFill>
                <a:srgbClr val="000000"/>
              </a:solidFill>
              <a:latin typeface="ProximaNova-Regular" panose="02000506030000020004" pitchFamily="50" charset="0"/>
            </a:endParaRPr>
          </a:p>
          <a:p>
            <a:pPr algn="l" rtl="0" fontAlgn="base"/>
            <a:r>
              <a:rPr lang="nl-BE" b="1" cap="all" dirty="0">
                <a:solidFill>
                  <a:srgbClr val="29C2DE"/>
                </a:solidFill>
                <a:latin typeface="Roboto Condensed" panose="02000000000000000000" pitchFamily="2" charset="0"/>
              </a:rPr>
              <a:t>K&amp;R</a:t>
            </a:r>
          </a:p>
          <a:p>
            <a:pPr algn="l" rtl="0" fontAlgn="base"/>
            <a:r>
              <a:rPr lang="nl-BE" dirty="0">
                <a:solidFill>
                  <a:srgbClr val="000000"/>
                </a:solidFill>
                <a:latin typeface="ProximaNova-Regular" panose="02000506030000020004" pitchFamily="50" charset="0"/>
              </a:rPr>
              <a:t>Het afzetten van leerlingen blijft mogelijk in de G. Gezellelaan</a:t>
            </a:r>
          </a:p>
        </p:txBody>
      </p:sp>
    </p:spTree>
    <p:extLst>
      <p:ext uri="{BB962C8B-B14F-4D97-AF65-F5344CB8AC3E}">
        <p14:creationId xmlns:p14="http://schemas.microsoft.com/office/powerpoint/2010/main" val="37180677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3C3C3C"/>
      </a:dk1>
      <a:lt1>
        <a:sysClr val="window" lastClr="FFFFFF"/>
      </a:lt1>
      <a:dk2>
        <a:srgbClr val="3C3C3C"/>
      </a:dk2>
      <a:lt2>
        <a:srgbClr val="F2F2F2"/>
      </a:lt2>
      <a:accent1>
        <a:srgbClr val="29C2DE"/>
      </a:accent1>
      <a:accent2>
        <a:srgbClr val="641B52"/>
      </a:accent2>
      <a:accent3>
        <a:srgbClr val="63D4E7"/>
      </a:accent3>
      <a:accent4>
        <a:srgbClr val="A42C87"/>
      </a:accent4>
      <a:accent5>
        <a:srgbClr val="B6EBF4"/>
      </a:accent5>
      <a:accent6>
        <a:srgbClr val="E18FCD"/>
      </a:accent6>
      <a:hlink>
        <a:srgbClr val="29C2DE"/>
      </a:hlink>
      <a:folHlink>
        <a:srgbClr val="641B52"/>
      </a:folHlink>
    </a:clrScheme>
    <a:fontScheme name="Aangepast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chelen_Paars_TitelsOnder.pptx" id="{E5DBAECE-EEEF-40B1-A310-E9B38A679D95}" vid="{FC95E037-A20A-46D4-8E5F-BC8511FFF34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CD47228D5C14DBF1828BFD34F9098" ma:contentTypeVersion="11" ma:contentTypeDescription="Een nieuw document maken." ma:contentTypeScope="" ma:versionID="285bc1529406e44c90fa3575590631af">
  <xsd:schema xmlns:xsd="http://www.w3.org/2001/XMLSchema" xmlns:xs="http://www.w3.org/2001/XMLSchema" xmlns:p="http://schemas.microsoft.com/office/2006/metadata/properties" xmlns:ns3="8a3ee208-9fb1-4e73-8792-0a644e00ae41" xmlns:ns4="1d0430ae-657c-4755-8ce3-3531a137b042" targetNamespace="http://schemas.microsoft.com/office/2006/metadata/properties" ma:root="true" ma:fieldsID="f2cfaaabffe1a3f8d914271d621d0ba9" ns3:_="" ns4:_="">
    <xsd:import namespace="8a3ee208-9fb1-4e73-8792-0a644e00ae41"/>
    <xsd:import namespace="1d0430ae-657c-4755-8ce3-3531a137b0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ee208-9fb1-4e73-8792-0a644e00a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430ae-657c-4755-8ce3-3531a137b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F2139E-AE14-457C-85B5-DF8E8EFC8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0782A-4D61-47A2-BF95-47F86576B809}">
  <ds:schemaRefs>
    <ds:schemaRef ds:uri="http://purl.org/dc/terms/"/>
    <ds:schemaRef ds:uri="8a3ee208-9fb1-4e73-8792-0a644e00ae41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1d0430ae-657c-4755-8ce3-3531a137b042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DC310AB3-8CCB-49CE-B809-50CDA8DA8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ee208-9fb1-4e73-8792-0a644e00ae41"/>
    <ds:schemaRef ds:uri="1d0430ae-657c-4755-8ce3-3531a137b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Mechelen_Paars_TitelsOnder</Template>
  <TotalTime>2825</TotalTime>
  <Words>546</Words>
  <Application>Microsoft Office PowerPoint</Application>
  <PresentationFormat>Aangepast</PresentationFormat>
  <Paragraphs>88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3" baseType="lpstr">
      <vt:lpstr>Arial</vt:lpstr>
      <vt:lpstr>Calibri</vt:lpstr>
      <vt:lpstr>Open Sans</vt:lpstr>
      <vt:lpstr>Proxima Nova Rg</vt:lpstr>
      <vt:lpstr>ProximaNova-Regular</vt:lpstr>
      <vt:lpstr>Roboto Condensed</vt:lpstr>
      <vt:lpstr>Segoe UI</vt:lpstr>
      <vt:lpstr>Wingdings</vt:lpstr>
      <vt:lpstr>WordVisiCarriageReturn_MSFontService</vt:lpstr>
      <vt:lpstr>Kantoorthema</vt:lpstr>
      <vt:lpstr>Groot begijnhof</vt:lpstr>
      <vt:lpstr>Context</vt:lpstr>
      <vt:lpstr>Bezorgdheden &amp; extra maatregelen</vt:lpstr>
      <vt:lpstr>Parkeertekort – maximalisatie parkeerruimte</vt:lpstr>
      <vt:lpstr>Parkeertekort – extra maatregelen</vt:lpstr>
      <vt:lpstr>Vergunning inname openbaar domein</vt:lpstr>
      <vt:lpstr>woonerf</vt:lpstr>
      <vt:lpstr>Schoolstraat (huidig)</vt:lpstr>
      <vt:lpstr>Schoolstraat (vanaf 19/06)</vt:lpstr>
      <vt:lpstr>Timing</vt:lpstr>
      <vt:lpstr>impact</vt:lpstr>
      <vt:lpstr>vragen?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Vandemoortele Charlotte</dc:creator>
  <cp:lastModifiedBy>Vandemoortele Charlotte</cp:lastModifiedBy>
  <cp:revision>7</cp:revision>
  <cp:lastPrinted>2017-01-16T12:26:22Z</cp:lastPrinted>
  <dcterms:created xsi:type="dcterms:W3CDTF">2023-05-30T12:50:23Z</dcterms:created>
  <dcterms:modified xsi:type="dcterms:W3CDTF">2023-06-12T08:17:13Z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0x010100B9BCD47228D5C14DBF1828BFD34F9098</vt:lpwstr>
  </property>
</Properties>
</file>